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notesMasterIdLst>
    <p:notesMasterId r:id="rId12"/>
  </p:notesMasterIdLst>
  <p:sldIdLst>
    <p:sldId id="266" r:id="rId2"/>
    <p:sldId id="260" r:id="rId3"/>
    <p:sldId id="261" r:id="rId4"/>
    <p:sldId id="262" r:id="rId5"/>
    <p:sldId id="263" r:id="rId6"/>
    <p:sldId id="257" r:id="rId7"/>
    <p:sldId id="258" r:id="rId8"/>
    <p:sldId id="265" r:id="rId9"/>
    <p:sldId id="259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6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A34EAB-46B9-4B4B-B4CA-2F6142486105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3AE8A6-90E8-9D4A-8443-F9DF4A00F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064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www.youtube.com</a:t>
            </a:r>
            <a:r>
              <a:rPr lang="en-US" dirty="0" smtClean="0"/>
              <a:t>/</a:t>
            </a:r>
            <a:r>
              <a:rPr lang="en-US" dirty="0" err="1" smtClean="0"/>
              <a:t>watch?v</a:t>
            </a:r>
            <a:r>
              <a:rPr lang="en-US" smtClean="0"/>
              <a:t>=jVd-SPZLh5s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3AE8A6-90E8-9D4A-8443-F9DF4A00F82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529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8F974E-8B3F-174D-97CD-DBC5AA8297E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7684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8F974E-8B3F-174D-97CD-DBC5AA8297E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4352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34 - 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3AE8A6-90E8-9D4A-8443-F9DF4A00F82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5771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SHOW VIDEO!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3AE8A6-90E8-9D4A-8443-F9DF4A00F82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5270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8F974E-8B3F-174D-97CD-DBC5AA8297E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768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63EE756-0757-0C40-B5CB-D69833D5FCCF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BE9D076-8A27-7F4C-A713-4F46039F9D1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EE756-0757-0C40-B5CB-D69833D5FCCF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9D076-8A27-7F4C-A713-4F46039F9D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63EE756-0757-0C40-B5CB-D69833D5FCCF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BE9D076-8A27-7F4C-A713-4F46039F9D1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2E87B7-EFE2-1E48-8FD1-4AE9DE544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431538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EE756-0757-0C40-B5CB-D69833D5FCCF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BE9D076-8A27-7F4C-A713-4F46039F9D1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EE756-0757-0C40-B5CB-D69833D5FCCF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BE9D076-8A27-7F4C-A713-4F46039F9D1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63EE756-0757-0C40-B5CB-D69833D5FCCF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BE9D076-8A27-7F4C-A713-4F46039F9D1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63EE756-0757-0C40-B5CB-D69833D5FCCF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BE9D076-8A27-7F4C-A713-4F46039F9D1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EE756-0757-0C40-B5CB-D69833D5FCCF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BE9D076-8A27-7F4C-A713-4F46039F9D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EE756-0757-0C40-B5CB-D69833D5FCCF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BE9D076-8A27-7F4C-A713-4F46039F9D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EE756-0757-0C40-B5CB-D69833D5FCCF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BE9D076-8A27-7F4C-A713-4F46039F9D1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63EE756-0757-0C40-B5CB-D69833D5FCCF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BE9D076-8A27-7F4C-A713-4F46039F9D1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63EE756-0757-0C40-B5CB-D69833D5FCCF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BE9D076-8A27-7F4C-A713-4F46039F9D1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tudyjams.scholastic.com/studyjams/jams/science/rocks-minerals-landforms/rock-cycle.htm" TargetMode="External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Clear off your area to work on your rock cycle poster.  </a:t>
            </a:r>
          </a:p>
          <a:p>
            <a:r>
              <a:rPr lang="en-US" dirty="0" smtClean="0"/>
              <a:t>Sit quietly while I pass out your items.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560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Rock Cycle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6055100"/>
            <a:ext cx="6705600" cy="637259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/>
              <a:t>SPI 0707.7.2 </a:t>
            </a:r>
            <a:r>
              <a:rPr lang="en-US" dirty="0"/>
              <a:t>Label a diagram that depicts the three different rock types. </a:t>
            </a:r>
            <a:endParaRPr lang="en-US" dirty="0" smtClean="0"/>
          </a:p>
          <a:p>
            <a:r>
              <a:rPr lang="en-US" b="1" dirty="0"/>
              <a:t>SPI 0707.7.3 </a:t>
            </a:r>
            <a:r>
              <a:rPr lang="en-US" dirty="0"/>
              <a:t>Identify the major processes that drive the rock cycle. </a:t>
            </a:r>
          </a:p>
        </p:txBody>
      </p:sp>
    </p:spTree>
    <p:extLst>
      <p:ext uri="{BB962C8B-B14F-4D97-AF65-F5344CB8AC3E}">
        <p14:creationId xmlns:p14="http://schemas.microsoft.com/office/powerpoint/2010/main" val="3081862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Rock </a:t>
            </a:r>
            <a:r>
              <a:rPr lang="en-US" dirty="0" err="1" smtClean="0"/>
              <a:t>CyCle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6055100"/>
            <a:ext cx="6705600" cy="637259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/>
              <a:t>SPI 0707.7.2 </a:t>
            </a:r>
            <a:r>
              <a:rPr lang="en-US" dirty="0"/>
              <a:t>Label a diagram that depicts the three different rock types. </a:t>
            </a:r>
            <a:endParaRPr lang="en-US" dirty="0" smtClean="0"/>
          </a:p>
          <a:p>
            <a:r>
              <a:rPr lang="en-US" b="1" dirty="0"/>
              <a:t>SPI 0707.7.3 </a:t>
            </a:r>
            <a:r>
              <a:rPr lang="en-US" dirty="0"/>
              <a:t>Identify the major processes that drive the rock cycle. </a:t>
            </a:r>
          </a:p>
        </p:txBody>
      </p:sp>
    </p:spTree>
    <p:extLst>
      <p:ext uri="{BB962C8B-B14F-4D97-AF65-F5344CB8AC3E}">
        <p14:creationId xmlns:p14="http://schemas.microsoft.com/office/powerpoint/2010/main" val="6309299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Will Learn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journey of a rock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55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does the journey of a rock look like?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778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Mastery Looks Like</a:t>
            </a:r>
            <a:endParaRPr lang="en-US" dirty="0"/>
          </a:p>
        </p:txBody>
      </p:sp>
      <p:pic>
        <p:nvPicPr>
          <p:cNvPr id="4" name="Picture 3" descr="Screen Shot 2014-11-13 at 8.25.01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44436"/>
            <a:ext cx="9144000" cy="3075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952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1173163" y="192582"/>
            <a:ext cx="7772400" cy="1143000"/>
          </a:xfrm>
        </p:spPr>
        <p:txBody>
          <a:bodyPr/>
          <a:lstStyle/>
          <a:p>
            <a:r>
              <a:rPr lang="en-US" dirty="0">
                <a:latin typeface="+mn-lt"/>
                <a:ea typeface="ＭＳ Ｐゴシック" charset="0"/>
                <a:hlinkClick r:id="rId3"/>
              </a:rPr>
              <a:t>Rock Cycle</a:t>
            </a:r>
            <a:endParaRPr lang="en-US" dirty="0">
              <a:latin typeface="+mn-lt"/>
              <a:ea typeface="ＭＳ Ｐゴシック" charset="0"/>
            </a:endParaRPr>
          </a:p>
        </p:txBody>
      </p:sp>
      <p:pic>
        <p:nvPicPr>
          <p:cNvPr id="24578" name="ClipArt Placeholder 4"/>
          <p:cNvPicPr>
            <a:picLocks noGrp="1" noChangeAspect="1"/>
          </p:cNvPicPr>
          <p:nvPr>
            <p:ph type="clipArt"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62" r="8762"/>
          <a:stretch>
            <a:fillRect/>
          </a:stretch>
        </p:blipFill>
        <p:spPr>
          <a:xfrm>
            <a:off x="855647" y="1981200"/>
            <a:ext cx="3810000" cy="4114800"/>
          </a:xfrm>
        </p:spPr>
      </p:pic>
      <p:sp>
        <p:nvSpPr>
          <p:cNvPr id="24579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The rock cycle describes how different kinds of rocks are related to one another.</a:t>
            </a:r>
          </a:p>
          <a:p>
            <a:r>
              <a:rPr lang="en-US" dirty="0">
                <a:ea typeface="ＭＳ Ｐゴシック" charset="0"/>
              </a:rPr>
              <a:t>Also, how each one changes from one type to another.</a:t>
            </a:r>
          </a:p>
        </p:txBody>
      </p:sp>
    </p:spTree>
    <p:extLst>
      <p:ext uri="{BB962C8B-B14F-4D97-AF65-F5344CB8AC3E}">
        <p14:creationId xmlns:p14="http://schemas.microsoft.com/office/powerpoint/2010/main" val="3056861717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Journey of a Rock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/>
              <a:t>First, lava oozes to the surface and </a:t>
            </a:r>
            <a:r>
              <a:rPr lang="en-US" dirty="0" smtClean="0"/>
              <a:t>cools.</a:t>
            </a:r>
          </a:p>
          <a:p>
            <a:pPr lvl="1">
              <a:defRPr/>
            </a:pPr>
            <a:r>
              <a:rPr lang="en-US" dirty="0" smtClean="0">
                <a:solidFill>
                  <a:srgbClr val="FF6600"/>
                </a:solidFill>
              </a:rPr>
              <a:t>Igneous </a:t>
            </a:r>
            <a:r>
              <a:rPr lang="en-US" dirty="0">
                <a:solidFill>
                  <a:srgbClr val="FF6600"/>
                </a:solidFill>
              </a:rPr>
              <a:t>Rocks</a:t>
            </a:r>
          </a:p>
          <a:p>
            <a:pPr>
              <a:defRPr/>
            </a:pPr>
            <a:r>
              <a:rPr lang="en-US" dirty="0"/>
              <a:t>Wind, Rain and Ice wear away at rock-breaking off small </a:t>
            </a:r>
            <a:r>
              <a:rPr lang="en-US" dirty="0" smtClean="0"/>
              <a:t>pieces.</a:t>
            </a:r>
          </a:p>
          <a:p>
            <a:pPr lvl="1">
              <a:defRPr/>
            </a:pPr>
            <a:r>
              <a:rPr lang="en-US" dirty="0" smtClean="0">
                <a:solidFill>
                  <a:srgbClr val="FF6600"/>
                </a:solidFill>
              </a:rPr>
              <a:t>Sediments</a:t>
            </a:r>
            <a:endParaRPr lang="en-US" dirty="0">
              <a:solidFill>
                <a:srgbClr val="FF6600"/>
              </a:solidFill>
            </a:endParaRPr>
          </a:p>
          <a:p>
            <a:pPr>
              <a:defRPr/>
            </a:pPr>
            <a:r>
              <a:rPr lang="en-US" dirty="0"/>
              <a:t>Streams &amp; rivers carry sediment to the ocean and it piles up.  It compresses together due to weight and mineral rich water seeps it and glues </a:t>
            </a:r>
            <a:r>
              <a:rPr lang="en-US" dirty="0" smtClean="0"/>
              <a:t>it</a:t>
            </a:r>
          </a:p>
          <a:p>
            <a:pPr lvl="1">
              <a:defRPr/>
            </a:pPr>
            <a:r>
              <a:rPr lang="en-US" dirty="0" smtClean="0">
                <a:solidFill>
                  <a:srgbClr val="FF6600"/>
                </a:solidFill>
              </a:rPr>
              <a:t>Sedimentary </a:t>
            </a:r>
            <a:r>
              <a:rPr lang="en-US" dirty="0">
                <a:solidFill>
                  <a:srgbClr val="FF6600"/>
                </a:solidFill>
              </a:rPr>
              <a:t>rock</a:t>
            </a:r>
          </a:p>
          <a:p>
            <a:pPr>
              <a:defRPr/>
            </a:pPr>
            <a:r>
              <a:rPr lang="en-US" dirty="0"/>
              <a:t>Sedimentary rock is buried and pressure and heat inside Earth changes </a:t>
            </a:r>
            <a:r>
              <a:rPr lang="en-US" dirty="0" smtClean="0"/>
              <a:t>it</a:t>
            </a:r>
          </a:p>
          <a:p>
            <a:pPr lvl="1">
              <a:defRPr/>
            </a:pPr>
            <a:r>
              <a:rPr lang="en-US" dirty="0" err="1" smtClean="0">
                <a:solidFill>
                  <a:srgbClr val="FF6600"/>
                </a:solidFill>
              </a:rPr>
              <a:t>Metamorphis</a:t>
            </a:r>
            <a:r>
              <a:rPr lang="en-US" dirty="0" smtClean="0">
                <a:solidFill>
                  <a:srgbClr val="FF6600"/>
                </a:solidFill>
              </a:rPr>
              <a:t> </a:t>
            </a:r>
            <a:r>
              <a:rPr lang="en-US" dirty="0">
                <a:solidFill>
                  <a:srgbClr val="FF6600"/>
                </a:solidFill>
              </a:rPr>
              <a:t>Rock.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043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1, 2, or 3 – Over Your Heart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you feel great about the Rock Cycle, give me a 1.</a:t>
            </a:r>
          </a:p>
          <a:p>
            <a:r>
              <a:rPr lang="en-US" dirty="0" smtClean="0"/>
              <a:t>If you feel okay about the Rock Cycle, but you feel like you need more guidance, give me a 2.</a:t>
            </a:r>
          </a:p>
          <a:p>
            <a:r>
              <a:rPr lang="en-US" dirty="0" smtClean="0"/>
              <a:t>If you are completely confused, give me a 3.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619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930" y="228600"/>
            <a:ext cx="861478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 and 2 - Create a Rock Cycle diagram!</a:t>
            </a:r>
            <a:br>
              <a:rPr lang="en-US" dirty="0" smtClean="0"/>
            </a:br>
            <a:r>
              <a:rPr lang="en-US" dirty="0" smtClean="0"/>
              <a:t>3 – I’m going to help you get started. </a:t>
            </a:r>
            <a:endParaRPr lang="en-US" dirty="0"/>
          </a:p>
        </p:txBody>
      </p:sp>
      <p:pic>
        <p:nvPicPr>
          <p:cNvPr id="5" name="Picture 4" descr="Screen Shot 2014-11-12 at 1.25.3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017" y="1500641"/>
            <a:ext cx="6845300" cy="511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200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1823</TotalTime>
  <Words>304</Words>
  <Application>Microsoft Macintosh PowerPoint</Application>
  <PresentationFormat>On-screen Show (4:3)</PresentationFormat>
  <Paragraphs>40</Paragraphs>
  <Slides>10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Median</vt:lpstr>
      <vt:lpstr>Bell Work</vt:lpstr>
      <vt:lpstr>The Rock CyCle</vt:lpstr>
      <vt:lpstr>What You Will Learn</vt:lpstr>
      <vt:lpstr>Essential Questions</vt:lpstr>
      <vt:lpstr>What Mastery Looks Like</vt:lpstr>
      <vt:lpstr>Rock Cycle</vt:lpstr>
      <vt:lpstr>The Journey of a Rock</vt:lpstr>
      <vt:lpstr>1, 2, or 3 – Over Your Heart</vt:lpstr>
      <vt:lpstr>1 and 2 - Create a Rock Cycle diagram! 3 – I’m going to help you get started. </vt:lpstr>
      <vt:lpstr>The Rock Cycle </vt:lpstr>
    </vt:vector>
  </TitlesOfParts>
  <Company>Shelby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ccross</dc:creator>
  <cp:lastModifiedBy>ccross</cp:lastModifiedBy>
  <cp:revision>10</cp:revision>
  <dcterms:created xsi:type="dcterms:W3CDTF">2014-11-12T19:23:39Z</dcterms:created>
  <dcterms:modified xsi:type="dcterms:W3CDTF">2014-11-17T14:07:03Z</dcterms:modified>
</cp:coreProperties>
</file>