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2" r:id="rId2"/>
    <p:sldId id="256" r:id="rId3"/>
    <p:sldId id="259" r:id="rId4"/>
    <p:sldId id="257" r:id="rId5"/>
    <p:sldId id="258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F71A-0745-2E43-A652-544F05D6A1B5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9B92-0F35-314A-91B7-6D792EBE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F121-7907-584B-AADA-DE3F197F7788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BEF5-AF4E-6947-A170-0676CCC9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8C55-A7F3-3446-BB12-0995AE637F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 is of</a:t>
            </a:r>
            <a:r>
              <a:rPr lang="en-US" baseline="0" dirty="0" smtClean="0"/>
              <a:t> tiger’s eye showing </a:t>
            </a:r>
            <a:r>
              <a:rPr lang="en-US" baseline="0" dirty="0" err="1" smtClean="0"/>
              <a:t>chatoyancy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BEF5-AF4E-6947-A170-0676CCC9D5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streak is a more accurate illustration of the mineral’s color, streak is a more reliable property of minerals than color for identification.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BEF5-AF4E-6947-A170-0676CCC9D5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EBB82F-4235-944F-98FA-4FCD6972B0A1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9C5DC7-314A-5344-AC40-65D9527DC5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NW59poN8Q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leries.com/minerals/property/color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earthsystem/mineralidentific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10-03 at 1.1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1568"/>
            <a:ext cx="7236327" cy="510112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52160" y="1600200"/>
            <a:ext cx="20918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Use textbook to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support your answer.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Write down page number where information is found.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and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9371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Cleavage is the tendency of a mineral to break along flat surfaces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(Sliced Cheese)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Fracture is the tendency of a mineral to break into irregular pieces. </a:t>
            </a:r>
            <a:endParaRPr lang="en-US" dirty="0" smtClean="0"/>
          </a:p>
          <a:p>
            <a:pPr lvl="1"/>
            <a:r>
              <a:rPr lang="en-US" dirty="0" smtClean="0"/>
              <a:t>(Chunks of Cheese)</a:t>
            </a:r>
            <a:endParaRPr lang="en-US" dirty="0"/>
          </a:p>
        </p:txBody>
      </p:sp>
      <p:pic>
        <p:nvPicPr>
          <p:cNvPr id="4" name="ClipArt Placeholder 2" descr="Unknown-1.jpe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r="16073"/>
          <a:stretch>
            <a:fillRect/>
          </a:stretch>
        </p:blipFill>
        <p:spPr>
          <a:xfrm>
            <a:off x="5535900" y="1600200"/>
            <a:ext cx="2955792" cy="2820653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8" y="4420853"/>
            <a:ext cx="2302034" cy="22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and Fracture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44" y="1662518"/>
            <a:ext cx="4623981" cy="46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4140656" cy="47885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Color is the first thing noticed when viewing a mineral.</a:t>
            </a:r>
          </a:p>
          <a:p>
            <a:r>
              <a:rPr lang="en-US" dirty="0" smtClean="0"/>
              <a:t>People are attracted to mineral colors.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Is it always the best way to identify?  Why or Why not?</a:t>
            </a:r>
          </a:p>
          <a:p>
            <a:pPr lvl="1"/>
            <a:r>
              <a:rPr lang="en-US" dirty="0" smtClean="0"/>
              <a:t>Think about Pyrite aka “Fool’s Gold.”</a:t>
            </a:r>
          </a:p>
          <a:p>
            <a:pPr lvl="1"/>
            <a:r>
              <a:rPr lang="en-US" dirty="0" smtClean="0"/>
              <a:t>Some minerals share colors.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04" y="2616183"/>
            <a:ext cx="4012744" cy="30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2256" y="1600199"/>
            <a:ext cx="8443792" cy="5091919"/>
          </a:xfrm>
        </p:spPr>
        <p:txBody>
          <a:bodyPr/>
          <a:lstStyle/>
          <a:p>
            <a:r>
              <a:rPr lang="en-US" dirty="0"/>
              <a:t>Streak is closely related to </a:t>
            </a:r>
            <a:r>
              <a:rPr lang="en-US" b="1" dirty="0">
                <a:hlinkClick r:id="rId2"/>
              </a:rPr>
              <a:t>color</a:t>
            </a:r>
            <a:r>
              <a:rPr lang="en-US" b="1" dirty="0"/>
              <a:t>,</a:t>
            </a:r>
            <a:r>
              <a:rPr lang="en-US" dirty="0"/>
              <a:t> but is a different property because the color of the mineral may be different than the color of the streak. </a:t>
            </a:r>
          </a:p>
          <a:p>
            <a:r>
              <a:rPr lang="en-US" dirty="0"/>
              <a:t>Streak is actually </a:t>
            </a:r>
            <a:r>
              <a:rPr lang="en-US" i="1" dirty="0"/>
              <a:t>the color of the powder of a mineral.</a:t>
            </a:r>
            <a:r>
              <a:rPr lang="en-US" dirty="0"/>
              <a:t> It is called streak because the proper way to test for streak is to rub a mineral across a tile of white unglazed porcelain and to examine the color of the "streak" left behind.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Streak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48" y="4977618"/>
            <a:ext cx="4749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11577" cy="4495800"/>
          </a:xfrm>
        </p:spPr>
        <p:txBody>
          <a:bodyPr/>
          <a:lstStyle/>
          <a:p>
            <a:r>
              <a:rPr lang="en-US" dirty="0" smtClean="0"/>
              <a:t>This is the way a mineral reflects light.</a:t>
            </a:r>
          </a:p>
          <a:p>
            <a:r>
              <a:rPr lang="en-US" dirty="0" smtClean="0"/>
              <a:t>Two major types</a:t>
            </a:r>
          </a:p>
          <a:p>
            <a:pPr lvl="1"/>
            <a:r>
              <a:rPr lang="en-US" dirty="0" smtClean="0"/>
              <a:t>Metallic</a:t>
            </a:r>
          </a:p>
          <a:p>
            <a:pPr lvl="2"/>
            <a:r>
              <a:rPr lang="en-US" dirty="0" smtClean="0"/>
              <a:t>Shines like metal</a:t>
            </a:r>
          </a:p>
          <a:p>
            <a:pPr lvl="1"/>
            <a:r>
              <a:rPr lang="en-US" dirty="0" smtClean="0"/>
              <a:t>Nonmetallic</a:t>
            </a:r>
          </a:p>
          <a:p>
            <a:pPr lvl="2"/>
            <a:r>
              <a:rPr lang="en-US" dirty="0" smtClean="0"/>
              <a:t>Pearly, glassy, dull, or earthy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76" y="1600200"/>
            <a:ext cx="4632423" cy="3184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474" y="5726668"/>
            <a:ext cx="870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What other things (not minerals) are identified this way?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0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Resistance to being scratched (more tomorrow)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01" y="2724533"/>
            <a:ext cx="5580233" cy="38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kind of special properties might a mineral have?</a:t>
            </a:r>
          </a:p>
          <a:p>
            <a:pPr lvl="1"/>
            <a:r>
              <a:rPr lang="en-US" dirty="0" smtClean="0"/>
              <a:t>magnetism</a:t>
            </a:r>
            <a:endParaRPr lang="en-US" dirty="0"/>
          </a:p>
          <a:p>
            <a:pPr lvl="1"/>
            <a:r>
              <a:rPr lang="en-US" dirty="0" err="1" smtClean="0"/>
              <a:t>chatoyancy</a:t>
            </a:r>
            <a:endParaRPr lang="en-US" dirty="0"/>
          </a:p>
          <a:p>
            <a:pPr lvl="1"/>
            <a:r>
              <a:rPr lang="en-US" dirty="0" smtClean="0"/>
              <a:t>fluorescence</a:t>
            </a:r>
          </a:p>
          <a:p>
            <a:pPr lvl="1"/>
            <a:r>
              <a:rPr lang="en-US" dirty="0" smtClean="0"/>
              <a:t>odor</a:t>
            </a:r>
          </a:p>
          <a:p>
            <a:pPr lvl="1"/>
            <a:r>
              <a:rPr lang="en-US" dirty="0" smtClean="0"/>
              <a:t>burn test</a:t>
            </a:r>
            <a:endParaRPr lang="en-US" dirty="0"/>
          </a:p>
          <a:p>
            <a:pPr lvl="1"/>
            <a:r>
              <a:rPr lang="en-US" dirty="0" smtClean="0"/>
              <a:t>conductivity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628900"/>
            <a:ext cx="254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Explain why streak often is more useful for mineral identification than color</a:t>
            </a:r>
            <a:r>
              <a:rPr lang="en-US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Day 2</a:t>
            </a:r>
            <a:br>
              <a:rPr lang="en-US" dirty="0" smtClean="0"/>
            </a:br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SPI </a:t>
            </a:r>
            <a:r>
              <a:rPr lang="en-US" b="1" dirty="0"/>
              <a:t>0707.7.1 </a:t>
            </a:r>
            <a:r>
              <a:rPr lang="en-US" dirty="0"/>
              <a:t>Use a table of physical properties to classify minerals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6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properties used to identify minerals</a:t>
            </a:r>
          </a:p>
          <a:p>
            <a:r>
              <a:rPr lang="en-US" dirty="0" smtClean="0"/>
              <a:t>Which properties are the most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are minerals identified?</a:t>
            </a:r>
          </a:p>
          <a:p>
            <a:r>
              <a:rPr lang="en-US" dirty="0" smtClean="0"/>
              <a:t>What types of properties are used to identify minerals?</a:t>
            </a:r>
          </a:p>
          <a:p>
            <a:r>
              <a:rPr lang="en-US" dirty="0" smtClean="0"/>
              <a:t>What are the different properties used?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Mastery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Explain why streak often is more useful for mineral identification than color.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Divide your paper into 8 sections.</a:t>
            </a:r>
          </a:p>
          <a:p>
            <a:r>
              <a:rPr lang="en-US" dirty="0" smtClean="0"/>
              <a:t>Label each section with the properties on the next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4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Crystal Patterns</a:t>
            </a:r>
          </a:p>
          <a:p>
            <a:pPr marL="457200" indent="-457200">
              <a:buAutoNum type="arabicPeriod"/>
            </a:pPr>
            <a:r>
              <a:rPr lang="en-US" dirty="0"/>
              <a:t>Cleavage and Fracture</a:t>
            </a:r>
          </a:p>
          <a:p>
            <a:pPr marL="457200" indent="-457200">
              <a:buAutoNum type="arabicPeriod"/>
            </a:pPr>
            <a:r>
              <a:rPr lang="en-US" dirty="0"/>
              <a:t>Color</a:t>
            </a:r>
          </a:p>
          <a:p>
            <a:pPr marL="457200" indent="-457200">
              <a:buAutoNum type="arabicPeriod"/>
            </a:pPr>
            <a:r>
              <a:rPr lang="en-US" dirty="0" smtClean="0"/>
              <a:t>Streak</a:t>
            </a:r>
          </a:p>
          <a:p>
            <a:pPr marL="457200" indent="-457200">
              <a:buAutoNum type="arabicPeriod"/>
            </a:pPr>
            <a:r>
              <a:rPr lang="en-US" dirty="0" smtClean="0"/>
              <a:t>Luster</a:t>
            </a:r>
          </a:p>
          <a:p>
            <a:pPr marL="457200" indent="-457200">
              <a:buFont typeface="Wingdings"/>
              <a:buAutoNum type="arabicPeriod"/>
            </a:pPr>
            <a:r>
              <a:rPr lang="en-US" dirty="0"/>
              <a:t>Special Properties </a:t>
            </a:r>
          </a:p>
          <a:p>
            <a:pPr marL="457200" indent="-457200">
              <a:buAutoNum type="arabicPeriod"/>
            </a:pPr>
            <a:r>
              <a:rPr lang="en-US" dirty="0" smtClean="0"/>
              <a:t>Hardness (tomorrow)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Specific </a:t>
            </a:r>
            <a:r>
              <a:rPr lang="en-US" dirty="0" smtClean="0"/>
              <a:t>Gravity </a:t>
            </a:r>
            <a:r>
              <a:rPr lang="en-US" smtClean="0"/>
              <a:t>(tomorrow)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749" y="2957424"/>
            <a:ext cx="1748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/>
              </a:rPr>
              <a:t>Brain Pop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24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8518" y="1600200"/>
            <a:ext cx="4568446" cy="299821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All minerals are made of orderly </a:t>
            </a:r>
            <a:r>
              <a:rPr lang="en-US" dirty="0" smtClean="0"/>
              <a:t>patterns.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smtClean="0"/>
              <a:t>Some </a:t>
            </a:r>
            <a:r>
              <a:rPr lang="en-US" dirty="0"/>
              <a:t>minerals form </a:t>
            </a:r>
            <a:r>
              <a:rPr lang="en-US" dirty="0" smtClean="0"/>
              <a:t>crystals </a:t>
            </a:r>
            <a:r>
              <a:rPr lang="en-US" dirty="0"/>
              <a:t>if there is time and room for the crystals to form. 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crystal pattern of a mineral is </a:t>
            </a:r>
            <a:r>
              <a:rPr lang="en-US" dirty="0" smtClean="0"/>
              <a:t>controlled </a:t>
            </a:r>
            <a:r>
              <a:rPr lang="en-US" dirty="0"/>
              <a:t>by the internal arrangement of the atoms that make up the mineral. 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Some </a:t>
            </a:r>
            <a:r>
              <a:rPr lang="en-US" dirty="0"/>
              <a:t>examples of these crystal structures are quartz which has a hexagonal (six-sided) crystal and halite which has a cubic crystal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q"/>
            </a:pPr>
            <a:r>
              <a:rPr lang="en-US" dirty="0"/>
              <a:t>Sometimes crystals have smooth growth surfaces called crystal faces.  EX. Pyrite Figure 3 pg. 270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68" y="2005725"/>
            <a:ext cx="3362357" cy="2223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3326" y="4229084"/>
            <a:ext cx="7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45" y="4652019"/>
            <a:ext cx="2047631" cy="1744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3326" y="6396297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Quartz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29" y="4229084"/>
            <a:ext cx="3233799" cy="27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and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145" y="1600199"/>
            <a:ext cx="3993710" cy="505400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Cleavage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mineral breaks along flat, smooth surfaces it shows </a:t>
            </a:r>
            <a:r>
              <a:rPr lang="en-US" i="1" dirty="0"/>
              <a:t>cleavage</a:t>
            </a:r>
            <a:r>
              <a:rPr lang="en-US" dirty="0"/>
              <a:t>. Cleavage can be in one, two or three directions. </a:t>
            </a:r>
            <a:r>
              <a:rPr lang="en-US" dirty="0" smtClean="0"/>
              <a:t>(Examples are on the next slide.)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Fracture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mineral breaks along irregular rough surfaces it shows </a:t>
            </a:r>
            <a:r>
              <a:rPr lang="en-US" i="1" dirty="0"/>
              <a:t>fracture</a:t>
            </a:r>
            <a:r>
              <a:rPr lang="en-US" dirty="0"/>
              <a:t>. Quartz shows a special type of fracture called </a:t>
            </a:r>
            <a:r>
              <a:rPr lang="en-US" dirty="0" err="1"/>
              <a:t>concoidal</a:t>
            </a:r>
            <a:r>
              <a:rPr lang="en-US" dirty="0"/>
              <a:t> (shell-like) fracture.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99" y="4016559"/>
            <a:ext cx="3788589" cy="2841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0199" y="5156534"/>
            <a:ext cx="3788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Transparent "rock crystal" quartz. This specimen shows the </a:t>
            </a:r>
            <a:r>
              <a:rPr lang="en-US" b="1" dirty="0" err="1">
                <a:solidFill>
                  <a:schemeClr val="bg1"/>
                </a:solidFill>
              </a:rPr>
              <a:t>conchoidal</a:t>
            </a:r>
            <a:r>
              <a:rPr lang="en-US" b="1" dirty="0">
                <a:solidFill>
                  <a:schemeClr val="bg1"/>
                </a:solidFill>
              </a:rPr>
              <a:t> fracture (fracture that produces curved surfaces) that is characteristic of the mineral.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99" y="1600199"/>
            <a:ext cx="3093494" cy="1809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256" y="2843677"/>
            <a:ext cx="18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Cleavage in Mica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492" y="3444705"/>
            <a:ext cx="45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Which shows cleavage?  Which shows fracture?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5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997</TotalTime>
  <Words>621</Words>
  <Application>Microsoft Macintosh PowerPoint</Application>
  <PresentationFormat>On-screen Show (4:3)</PresentationFormat>
  <Paragraphs>89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PowerPoint Presentation</vt:lpstr>
      <vt:lpstr>Chapter 9 Day 2 Section 1</vt:lpstr>
      <vt:lpstr>What You Will Learn</vt:lpstr>
      <vt:lpstr>Essential Questions</vt:lpstr>
      <vt:lpstr>What Mastery Looks Like</vt:lpstr>
      <vt:lpstr>Foldable</vt:lpstr>
      <vt:lpstr>Properties of Minerals</vt:lpstr>
      <vt:lpstr>Crystal Structure</vt:lpstr>
      <vt:lpstr>Cleavage and Fracture</vt:lpstr>
      <vt:lpstr>Cleavage and Fracture</vt:lpstr>
      <vt:lpstr>Cleavage and Fracture</vt:lpstr>
      <vt:lpstr>Color</vt:lpstr>
      <vt:lpstr>Streak</vt:lpstr>
      <vt:lpstr>Luster</vt:lpstr>
      <vt:lpstr>Hardness</vt:lpstr>
      <vt:lpstr>Special Properties</vt:lpstr>
      <vt:lpstr>Exit Ticket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Day 2 Section 1</dc:title>
  <dc:creator>ccross</dc:creator>
  <cp:lastModifiedBy>Jessica Johnson</cp:lastModifiedBy>
  <cp:revision>27</cp:revision>
  <cp:lastPrinted>2016-08-29T17:28:51Z</cp:lastPrinted>
  <dcterms:created xsi:type="dcterms:W3CDTF">2014-10-27T02:38:26Z</dcterms:created>
  <dcterms:modified xsi:type="dcterms:W3CDTF">2016-08-29T20:49:58Z</dcterms:modified>
</cp:coreProperties>
</file>