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56" r:id="rId3"/>
    <p:sldId id="257" r:id="rId4"/>
    <p:sldId id="259" r:id="rId5"/>
    <p:sldId id="258" r:id="rId6"/>
    <p:sldId id="261" r:id="rId7"/>
    <p:sldId id="263" r:id="rId8"/>
    <p:sldId id="264" r:id="rId9"/>
    <p:sldId id="265" r:id="rId10"/>
    <p:sldId id="260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12BA-A3AD-9D4F-A29D-D4CA8E93E162}" type="datetimeFigureOut">
              <a:rPr lang="en-US" smtClean="0"/>
              <a:t>11/6/15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885D5-1768-5646-939F-945DD4BD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4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F7220-70A1-904A-B157-627A2CB72D1F}" type="datetimeFigureOut">
              <a:rPr lang="en-US" smtClean="0"/>
              <a:t>11/6/15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6C2BF-8D5E-FC44-96E8-2E2321D58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38C55-A7F3-3446-BB12-0995AE637F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92C705-04C7-2445-AE65-AEC9AA54A8E3}" type="datetimeFigureOut">
              <a:rPr lang="en-US" smtClean="0"/>
              <a:t>11/6/15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826E7F-7B7F-F64F-B9F9-0BAB6274BE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a7p1NFn64s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4" name="Picture 3" descr="Screen Shot 2014-10-03 at 1.12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6893431" cy="3254534"/>
          </a:xfrm>
          <a:prstGeom prst="rect">
            <a:avLst/>
          </a:prstGeom>
        </p:spPr>
      </p:pic>
      <p:pic>
        <p:nvPicPr>
          <p:cNvPr id="5" name="Picture 4" descr="Screen Shot 2014-10-03 at 1.13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6317"/>
            <a:ext cx="7097513" cy="2160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4588" y="1986925"/>
            <a:ext cx="18594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Use textbook </a:t>
            </a:r>
            <a:r>
              <a:rPr lang="en-US" b="1" dirty="0" smtClean="0">
                <a:solidFill>
                  <a:srgbClr val="FF0000"/>
                </a:solidFill>
              </a:rPr>
              <a:t>to support </a:t>
            </a:r>
            <a:r>
              <a:rPr lang="en-US" b="1" dirty="0">
                <a:solidFill>
                  <a:srgbClr val="FF0000"/>
                </a:solidFill>
              </a:rPr>
              <a:t>your answer.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2. Write down page number where information is found.</a:t>
            </a:r>
          </a:p>
        </p:txBody>
      </p:sp>
    </p:spTree>
    <p:extLst>
      <p:ext uri="{BB962C8B-B14F-4D97-AF65-F5344CB8AC3E}">
        <p14:creationId xmlns:p14="http://schemas.microsoft.com/office/powerpoint/2010/main" val="7602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answer?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4-10-23 at 11.1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8" y="1600200"/>
            <a:ext cx="7701627" cy="521824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3838" y="5760040"/>
            <a:ext cx="748179" cy="2267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P. 268 - 269</a:t>
            </a:r>
          </a:p>
          <a:p>
            <a:pPr lvl="1"/>
            <a:r>
              <a:rPr lang="en-US" i="1" dirty="0" smtClean="0"/>
              <a:t>What is a Minera</a:t>
            </a:r>
            <a:r>
              <a:rPr lang="en-US" dirty="0" smtClean="0"/>
              <a:t>l?</a:t>
            </a:r>
          </a:p>
          <a:p>
            <a:pPr lvl="1"/>
            <a:r>
              <a:rPr lang="en-US" i="1" dirty="0" smtClean="0"/>
              <a:t>Minerals Defined</a:t>
            </a:r>
          </a:p>
          <a:p>
            <a:pPr lvl="1"/>
            <a:r>
              <a:rPr lang="en-US" i="1" dirty="0" smtClean="0"/>
              <a:t>How Do </a:t>
            </a:r>
            <a:r>
              <a:rPr lang="en-US" i="1" dirty="0"/>
              <a:t>M</a:t>
            </a:r>
            <a:r>
              <a:rPr lang="en-US" i="1" dirty="0" smtClean="0"/>
              <a:t>inerals </a:t>
            </a:r>
            <a:r>
              <a:rPr lang="en-US" i="1" dirty="0"/>
              <a:t>F</a:t>
            </a:r>
            <a:r>
              <a:rPr lang="en-US" i="1" dirty="0" smtClean="0"/>
              <a:t>orm?</a:t>
            </a:r>
          </a:p>
          <a:p>
            <a:pPr lvl="1"/>
            <a:r>
              <a:rPr lang="en-US" i="1" dirty="0" smtClean="0"/>
              <a:t>Formation clues</a:t>
            </a:r>
          </a:p>
          <a:p>
            <a:pPr lvl="2"/>
            <a:r>
              <a:rPr lang="en-US" dirty="0" smtClean="0"/>
              <a:t>What did we not take notes on here?  Put it in your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one new thing you learned about rocks or minerals today.</a:t>
            </a:r>
          </a:p>
          <a:p>
            <a:r>
              <a:rPr lang="en-US" dirty="0" smtClean="0"/>
              <a:t>How will you use the information you learned today in real life?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Lesson 1</a:t>
            </a:r>
            <a:br>
              <a:rPr lang="en-US" dirty="0" smtClean="0"/>
            </a:br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b="1" dirty="0"/>
              <a:t>SPI 0707.7.1 </a:t>
            </a:r>
            <a:r>
              <a:rPr lang="en-US" sz="4000" dirty="0"/>
              <a:t>Use a table of physical properties to classify minerals. </a:t>
            </a:r>
          </a:p>
        </p:txBody>
      </p:sp>
    </p:spTree>
    <p:extLst>
      <p:ext uri="{BB962C8B-B14F-4D97-AF65-F5344CB8AC3E}">
        <p14:creationId xmlns:p14="http://schemas.microsoft.com/office/powerpoint/2010/main" val="3526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 Identify the difference between a mineral and </a:t>
            </a:r>
            <a:r>
              <a:rPr lang="en-US" dirty="0" smtClean="0"/>
              <a:t>rock</a:t>
            </a:r>
          </a:p>
          <a:p>
            <a:pPr>
              <a:defRPr/>
            </a:pPr>
            <a:r>
              <a:rPr lang="en-US" dirty="0" smtClean="0"/>
              <a:t>What a mineral is and how it is formed</a:t>
            </a:r>
          </a:p>
          <a:p>
            <a:pPr>
              <a:defRPr/>
            </a:pPr>
            <a:r>
              <a:rPr lang="en-US" dirty="0" smtClean="0"/>
              <a:t>That minerals have properties that are used to classify minerals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a rock?</a:t>
            </a:r>
          </a:p>
          <a:p>
            <a:r>
              <a:rPr lang="en-US" dirty="0" smtClean="0"/>
              <a:t>What is a mineral?</a:t>
            </a:r>
          </a:p>
          <a:p>
            <a:r>
              <a:rPr lang="en-US" dirty="0" smtClean="0"/>
              <a:t>How do minerals form?</a:t>
            </a:r>
          </a:p>
          <a:p>
            <a:r>
              <a:rPr lang="en-US" dirty="0" smtClean="0"/>
              <a:t>How are minerals classified?</a:t>
            </a:r>
          </a:p>
        </p:txBody>
      </p:sp>
    </p:spTree>
    <p:extLst>
      <p:ext uri="{BB962C8B-B14F-4D97-AF65-F5344CB8AC3E}">
        <p14:creationId xmlns:p14="http://schemas.microsoft.com/office/powerpoint/2010/main" val="21663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Mastery Looks Like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10-23 at 11.1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8" y="1600200"/>
            <a:ext cx="7701627" cy="52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9232" y="1600200"/>
            <a:ext cx="4954142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Mineral Video</a:t>
            </a:r>
            <a:r>
              <a:rPr lang="en-US" dirty="0" smtClean="0"/>
              <a:t> (10:00)</a:t>
            </a:r>
          </a:p>
          <a:p>
            <a:r>
              <a:rPr lang="en-US" dirty="0" smtClean="0"/>
              <a:t>A mineral is an inorganic, solid material found in nature. </a:t>
            </a:r>
          </a:p>
          <a:p>
            <a:r>
              <a:rPr lang="en-US" dirty="0"/>
              <a:t>Most minerals occur naturally as crystals. Every crystal has an orderly, internal pattern of atoms, with a distinctive way of locking new atoms into that pattern to repeat it again and again. </a:t>
            </a:r>
          </a:p>
          <a:p>
            <a:r>
              <a:rPr lang="en-US" dirty="0" smtClean="0"/>
              <a:t>Chemical </a:t>
            </a:r>
            <a:r>
              <a:rPr lang="en-US" dirty="0"/>
              <a:t>makeup and arrangement is unique to each </a:t>
            </a:r>
            <a:r>
              <a:rPr lang="en-US" dirty="0" smtClean="0"/>
              <a:t>mineral.</a:t>
            </a:r>
          </a:p>
          <a:p>
            <a:r>
              <a:rPr lang="en-US" dirty="0" smtClean="0"/>
              <a:t>Rocks</a:t>
            </a:r>
            <a:r>
              <a:rPr lang="en-US" dirty="0"/>
              <a:t>: made of </a:t>
            </a:r>
            <a:r>
              <a:rPr lang="en-US" dirty="0" smtClean="0"/>
              <a:t>1 </a:t>
            </a:r>
            <a:r>
              <a:rPr lang="en-US" dirty="0"/>
              <a:t>or more minerals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2214" y="513399"/>
            <a:ext cx="330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Inorganic = not from living matter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633" y="5174370"/>
            <a:ext cx="3378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colored atom in the upper left corner is an impurity in the structure of this diamond. </a:t>
            </a:r>
            <a:endParaRPr lang="en-US" dirty="0" smtClean="0"/>
          </a:p>
          <a:p>
            <a:r>
              <a:rPr lang="en-US" dirty="0" smtClean="0"/>
              <a:t>Impurities </a:t>
            </a:r>
            <a:r>
              <a:rPr lang="en-US" dirty="0"/>
              <a:t>such as this cause the different colors of diamonds.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633" y="1600200"/>
            <a:ext cx="3378994" cy="35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minerals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melted rock inside Earth (magma)</a:t>
            </a:r>
          </a:p>
          <a:p>
            <a:pPr lvl="1"/>
            <a:r>
              <a:rPr lang="en-US" dirty="0" smtClean="0"/>
              <a:t>As magma cools, atoms combine in orderly fashions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lso form from magma that reaches Earth’s surface (lava)</a:t>
            </a:r>
            <a:endParaRPr lang="en-US" dirty="0"/>
          </a:p>
          <a:p>
            <a:r>
              <a:rPr lang="en-US" dirty="0" smtClean="0"/>
              <a:t>Evaporation</a:t>
            </a:r>
          </a:p>
          <a:p>
            <a:pPr lvl="1"/>
            <a:r>
              <a:rPr lang="en-US" dirty="0" smtClean="0"/>
              <a:t>Salt will appear when seawater evaporates</a:t>
            </a:r>
          </a:p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Water </a:t>
            </a:r>
            <a:r>
              <a:rPr lang="en-US" dirty="0"/>
              <a:t>can hold only so much </a:t>
            </a:r>
            <a:endParaRPr lang="en-US" dirty="0" smtClean="0"/>
          </a:p>
          <a:p>
            <a:pPr lvl="1"/>
            <a:r>
              <a:rPr lang="en-US" dirty="0" smtClean="0"/>
              <a:t>Any </a:t>
            </a:r>
            <a:r>
              <a:rPr lang="en-US" dirty="0"/>
              <a:t>extra that can’t be held in the water, </a:t>
            </a:r>
            <a:r>
              <a:rPr lang="en-US" dirty="0" smtClean="0"/>
              <a:t>separates and </a:t>
            </a:r>
            <a:r>
              <a:rPr lang="en-US" dirty="0"/>
              <a:t>falls out as a solid.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cooling affect minerals?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magma cools, crystals form because the solution is super-saturated with respect to some minerals. </a:t>
            </a:r>
            <a:endParaRPr lang="en-US" dirty="0" smtClean="0"/>
          </a:p>
          <a:p>
            <a:pPr lvl="1"/>
            <a:r>
              <a:rPr lang="en-US" dirty="0" smtClean="0"/>
              <a:t>If magma cools QUICKLY, the crystals don’t have much time to form, so they are very __________.</a:t>
            </a:r>
          </a:p>
          <a:p>
            <a:pPr lvl="1"/>
            <a:r>
              <a:rPr lang="en-US" dirty="0" smtClean="0"/>
              <a:t>If magma cools SLOWLY, the crystals have enough time to grow and become _________.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5600" y="3416716"/>
            <a:ext cx="6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small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636" y="4315540"/>
            <a:ext cx="67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large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36" y="4783260"/>
            <a:ext cx="3968682" cy="1912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4213" y="4832967"/>
            <a:ext cx="25397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Granite, a slow-cooled igneous rock with the same minerals and composition as the fast-cooled yet fine-textured Rhyolite.</a:t>
            </a:r>
          </a:p>
        </p:txBody>
      </p:sp>
    </p:spTree>
    <p:extLst>
      <p:ext uri="{BB962C8B-B14F-4D97-AF65-F5344CB8AC3E}">
        <p14:creationId xmlns:p14="http://schemas.microsoft.com/office/powerpoint/2010/main" val="9628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Tomorrow, we will dive deeper into the properties of minerals.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2092</TotalTime>
  <Words>443</Words>
  <Application>Microsoft Macintosh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 </vt:lpstr>
      <vt:lpstr>Chapter 9 Lesson 1 Day 1</vt:lpstr>
      <vt:lpstr>What You Will Learn </vt:lpstr>
      <vt:lpstr>Essential Questions</vt:lpstr>
      <vt:lpstr>What Mastery Looks Like </vt:lpstr>
      <vt:lpstr>What is a mineral?</vt:lpstr>
      <vt:lpstr>How do minerals form?</vt:lpstr>
      <vt:lpstr>How does cooling affect minerals?</vt:lpstr>
      <vt:lpstr>Preview</vt:lpstr>
      <vt:lpstr>What’s the answer?</vt:lpstr>
      <vt:lpstr>Read! </vt:lpstr>
      <vt:lpstr>Exit Ticket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Lesson 1 TB pg. 268-276</dc:title>
  <dc:creator>Janna Carlyle</dc:creator>
  <cp:lastModifiedBy>Jessica Johnson</cp:lastModifiedBy>
  <cp:revision>30</cp:revision>
  <cp:lastPrinted>2014-10-27T15:55:13Z</cp:lastPrinted>
  <dcterms:created xsi:type="dcterms:W3CDTF">2013-10-20T16:25:32Z</dcterms:created>
  <dcterms:modified xsi:type="dcterms:W3CDTF">2015-11-06T18:15:42Z</dcterms:modified>
</cp:coreProperties>
</file>