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0AC0-DEE6-A748-A105-032126E3A1D8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1146B-366C-CD40-B665-BC628EF5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2786-47F1-5949-9216-EF914DF530A4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1788-3B99-2A4B-A218-0C392269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1788-3B99-2A4B-A218-0C3922694A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Reproduce</a:t>
            </a:r>
          </a:p>
          <a:p>
            <a:r>
              <a:rPr lang="en-US" dirty="0" smtClean="0"/>
              <a:t>One</a:t>
            </a:r>
          </a:p>
          <a:p>
            <a:r>
              <a:rPr lang="en-US" dirty="0" smtClean="0"/>
              <a:t>Two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DB2D-FE49-AF46-9B1E-D12BF553A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DB2D-FE49-AF46-9B1E-D12BF553A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</a:p>
          <a:p>
            <a:r>
              <a:rPr lang="en-US" dirty="0" smtClean="0"/>
              <a:t>Sperm</a:t>
            </a:r>
          </a:p>
          <a:p>
            <a:r>
              <a:rPr lang="en-US" dirty="0" smtClean="0"/>
              <a:t>Egg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DB2D-FE49-AF46-9B1E-D12BF553A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Separate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DB2D-FE49-AF46-9B1E-D12BF553A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Zygote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6DB2D-FE49-AF46-9B1E-D12BF553A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703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31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AE2F-DD53-AB42-8948-ACA58216C66A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096B-EDBE-6449-A70E-96319FB59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X4L3r_XJW0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JumEfAbjBjk" TargetMode="Externa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rainpop.com/science/cellularlifeandgenetics/plantgrowth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03"/>
            <a:ext cx="7772400" cy="731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pic>
        <p:nvPicPr>
          <p:cNvPr id="4" name="Picture 3" descr="Screen Shot 2015-04-07 at 1.4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2" y="785812"/>
            <a:ext cx="5377374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Life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have life cycles.  </a:t>
            </a:r>
          </a:p>
          <a:p>
            <a:r>
              <a:rPr lang="en-US" dirty="0" smtClean="0"/>
              <a:t>Your life cycle started when a sperm and an egg game together to produce the ______ that would grow and develop into the person you are today.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plant also has a life cycle.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can start when an egg and a sperm come together, eventually producing a mature plant.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1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Life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572376"/>
            <a:ext cx="7366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Gametophyte Stage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reproductive organs undergo meiosis and produce haploid cells called spores, the gametophyte stage begin</a:t>
            </a:r>
            <a:r>
              <a:rPr lang="en-US" dirty="0" smtClean="0"/>
              <a:t>s.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Spores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divide by mitosis </a:t>
            </a:r>
            <a:r>
              <a:rPr lang="en-US" dirty="0" smtClean="0"/>
              <a:t>and cell division and form plant structures or an entire new plant made of </a:t>
            </a:r>
            <a:r>
              <a:rPr lang="en-US" dirty="0" smtClean="0">
                <a:solidFill>
                  <a:srgbClr val="FF0000"/>
                </a:solidFill>
              </a:rPr>
              <a:t>haploid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of these cells undergo mitosis and cell division and form haploid sex cells.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3587" y="1535113"/>
            <a:ext cx="2634551" cy="639762"/>
          </a:xfrm>
        </p:spPr>
        <p:txBody>
          <a:bodyPr/>
          <a:lstStyle/>
          <a:p>
            <a:pPr algn="ctr"/>
            <a:r>
              <a:rPr lang="en-US" dirty="0" smtClean="0"/>
              <a:t>Sporophyte Stage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Fertilization begins in the sporophyte stage.</a:t>
            </a:r>
          </a:p>
          <a:p>
            <a:r>
              <a:rPr lang="en-US" dirty="0" smtClean="0"/>
              <a:t>Cells formed in this stage have the </a:t>
            </a:r>
            <a:r>
              <a:rPr lang="en-US" dirty="0" smtClean="0">
                <a:solidFill>
                  <a:srgbClr val="FF0000"/>
                </a:solidFill>
              </a:rPr>
              <a:t>diploi</a:t>
            </a:r>
            <a:r>
              <a:rPr lang="en-US" dirty="0" smtClean="0"/>
              <a:t>d number of chromosomes.  </a:t>
            </a:r>
          </a:p>
          <a:p>
            <a:r>
              <a:rPr lang="en-US" dirty="0" smtClean="0"/>
              <a:t>Meiosis in </a:t>
            </a:r>
            <a:r>
              <a:rPr lang="en-US" dirty="0" smtClean="0">
                <a:solidFill>
                  <a:srgbClr val="FF0000"/>
                </a:solidFill>
              </a:rPr>
              <a:t>some of these cells forms spores</a:t>
            </a:r>
            <a:r>
              <a:rPr lang="en-US" dirty="0" smtClean="0"/>
              <a:t>, and the cycle repeats.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9907" y="6257364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X4L3r_XJW0I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section 1 review.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376" y="3041459"/>
            <a:ext cx="7196328" cy="1470025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Plant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5833"/>
            <a:ext cx="9144000" cy="674349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Demonstrate an understanding of sexual reproduction in flowering plants.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Classify organisms according to whether they reproduce sexually or asexually.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167" y="6211669"/>
            <a:ext cx="6034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https://www.youtube.com/watch?v=JumEfAbjBjk#t=</a:t>
            </a:r>
            <a:r>
              <a:rPr lang="en-US" dirty="0" smtClean="0">
                <a:hlinkClick r:id="rId2"/>
              </a:rPr>
              <a:t>15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You’ll 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40270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Distinguish between the two types of plant reproduction.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Describe the two stages in a plant’s life cycle. </a:t>
            </a:r>
            <a:endParaRPr lang="en-US" sz="2800" dirty="0"/>
          </a:p>
        </p:txBody>
      </p:sp>
      <p:pic>
        <p:nvPicPr>
          <p:cNvPr id="5" name="Picture Placeholder 4" descr="220px-Crocus_longiflorus5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b="351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5" y="268942"/>
            <a:ext cx="2794000" cy="1574800"/>
          </a:xfrm>
          <a:prstGeom prst="rect">
            <a:avLst/>
          </a:prstGeom>
        </p:spPr>
      </p:pic>
      <p:pic>
        <p:nvPicPr>
          <p:cNvPr id="7" name="Picture 6" descr="220px-Telekiaflow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2" y="2176103"/>
            <a:ext cx="2011680" cy="2011680"/>
          </a:xfrm>
          <a:prstGeom prst="rect">
            <a:avLst/>
          </a:prstGeom>
        </p:spPr>
      </p:pic>
      <p:pic>
        <p:nvPicPr>
          <p:cNvPr id="8" name="Picture 7" descr="220px-Orchidflower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64" y="3401399"/>
            <a:ext cx="201168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817269"/>
            <a:ext cx="7612063" cy="1100138"/>
          </a:xfrm>
        </p:spPr>
        <p:txBody>
          <a:bodyPr/>
          <a:lstStyle/>
          <a:p>
            <a:r>
              <a:rPr lang="en-US" dirty="0" smtClean="0"/>
              <a:t>Why it’s Important</a:t>
            </a:r>
            <a:endParaRPr lang="en-US" dirty="0"/>
          </a:p>
        </p:txBody>
      </p:sp>
      <p:pic>
        <p:nvPicPr>
          <p:cNvPr id="5" name="Picture Placeholder 4" descr="87697027_X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 b="4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845969"/>
            <a:ext cx="7612063" cy="804862"/>
          </a:xfrm>
        </p:spPr>
        <p:txBody>
          <a:bodyPr/>
          <a:lstStyle/>
          <a:p>
            <a:r>
              <a:rPr lang="en-US" dirty="0" smtClean="0"/>
              <a:t>You can grow new plants without using seeds.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6951" y="4817269"/>
            <a:ext cx="428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Hydrangeas root easily from stem cuttings.</a:t>
            </a:r>
          </a:p>
        </p:txBody>
      </p:sp>
    </p:spTree>
    <p:extLst>
      <p:ext uri="{BB962C8B-B14F-4D97-AF65-F5344CB8AC3E}">
        <p14:creationId xmlns:p14="http://schemas.microsoft.com/office/powerpoint/2010/main" val="204448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Like humans, </a:t>
            </a:r>
            <a:r>
              <a:rPr lang="en-US" dirty="0" smtClean="0">
                <a:solidFill>
                  <a:srgbClr val="FF0000"/>
                </a:solidFill>
              </a:rPr>
              <a:t>plants </a:t>
            </a:r>
            <a:r>
              <a:rPr lang="en-US" dirty="0" smtClean="0">
                <a:solidFill>
                  <a:srgbClr val="FF0000"/>
                </a:solidFill>
              </a:rPr>
              <a:t>can _________ and make similar copies of themselves.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While humans only have ____ type of reproduction, most plants reproduce in ____ different ways.</a:t>
            </a:r>
          </a:p>
          <a:p>
            <a:endParaRPr lang="en-US" sz="1400" dirty="0"/>
          </a:p>
          <a:p>
            <a:r>
              <a:rPr lang="en-US" dirty="0" smtClean="0">
                <a:hlinkClick r:id="rId3"/>
              </a:rPr>
              <a:t>http://www.brainpop.com/science/cellularlifeandgenetics/plantgrowth/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3" y="1231371"/>
            <a:ext cx="7612063" cy="1269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offspring are genetically identical to the parent.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Stolons</a:t>
            </a:r>
            <a:r>
              <a:rPr lang="en-US" dirty="0" smtClean="0">
                <a:solidFill>
                  <a:srgbClr val="FF0000"/>
                </a:solidFill>
              </a:rPr>
              <a:t> and Runners (grasses), Tubers (potatoes), Spores (ferns and mosses), Bulbs (onions)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2687637"/>
            <a:ext cx="5812366" cy="353796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0800000" flipV="1">
            <a:off x="1357841" y="6499011"/>
            <a:ext cx="6731747" cy="45719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www.slideshare.net</a:t>
            </a:r>
            <a:r>
              <a:rPr lang="en-US" dirty="0" smtClean="0"/>
              <a:t>/</a:t>
            </a:r>
            <a:r>
              <a:rPr lang="en-US" dirty="0" err="1" smtClean="0"/>
              <a:t>mmravagnan</a:t>
            </a:r>
            <a:r>
              <a:rPr lang="en-US" dirty="0" smtClean="0"/>
              <a:t>/</a:t>
            </a:r>
            <a:r>
              <a:rPr lang="en-US" dirty="0" err="1" smtClean="0"/>
              <a:t>powerpoint</a:t>
            </a:r>
            <a:r>
              <a:rPr lang="en-US" dirty="0" smtClean="0"/>
              <a:t>-asexual-reproduction-in-plants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67" y="778934"/>
            <a:ext cx="4775199" cy="58276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important event in sexual reproduction is _____.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Fertilization occurs when a ______ and ______ combine to produce the first cell of the new organism, the zygote.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 sperm and egg get together?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some plants, water and wind help.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others, insects help bring the sperm and egg together.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948266"/>
            <a:ext cx="3815643" cy="286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4050369"/>
            <a:ext cx="3843868" cy="25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Reproductive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975842"/>
            <a:ext cx="4677516" cy="57156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plant’s _____ reproductive organs produce eggs.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plant’s _____ reproductive organs produce sperm.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Depending on the species, these organs can be on the same plant or _____ plants. </a:t>
            </a:r>
          </a:p>
          <a:p>
            <a:r>
              <a:rPr lang="en-US" dirty="0">
                <a:solidFill>
                  <a:srgbClr val="FF0000"/>
                </a:solidFill>
              </a:rPr>
              <a:t>If a plant has both organs, it usually can reproduce by </a:t>
            </a:r>
            <a:r>
              <a:rPr lang="en-US" dirty="0" smtClean="0">
                <a:solidFill>
                  <a:srgbClr val="FF0000"/>
                </a:solidFill>
              </a:rPr>
              <a:t>itself.  Some plants, however, that have both sex organs still must exchange sex cells with other plants of the same type to reproduce.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54" y="1874236"/>
            <a:ext cx="4130548" cy="30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1167"/>
            <a:ext cx="3250360" cy="1631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5862" y="592667"/>
            <a:ext cx="4119930" cy="6265333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Holly plants are either male or female.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 male-flowering holly bush is necessary in order for female hollies to bear </a:t>
            </a:r>
            <a:r>
              <a:rPr lang="en-US" sz="2400" b="1" dirty="0" smtClean="0">
                <a:solidFill>
                  <a:schemeClr val="tx1"/>
                </a:solidFill>
              </a:rPr>
              <a:t>fruit.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You </a:t>
            </a:r>
            <a:r>
              <a:rPr lang="en-US" sz="2400" b="1" dirty="0">
                <a:solidFill>
                  <a:schemeClr val="tx1"/>
                </a:solidFill>
              </a:rPr>
              <a:t>can tell the difference between males and females because only the females produce berries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Also, though both sexes produce clusters of white flowers, the male's flowers have more prominent </a:t>
            </a:r>
            <a:r>
              <a:rPr lang="en-US" sz="2400" b="1" dirty="0" smtClean="0">
                <a:solidFill>
                  <a:schemeClr val="tx1"/>
                </a:solidFill>
              </a:rPr>
              <a:t>stamens.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Only </a:t>
            </a:r>
            <a:r>
              <a:rPr lang="en-US" sz="2400" b="1" dirty="0">
                <a:solidFill>
                  <a:schemeClr val="tx1"/>
                </a:solidFill>
              </a:rPr>
              <a:t>one male holly is needed to pollinate three or four females.</a:t>
            </a:r>
          </a:p>
          <a:p>
            <a:endParaRPr lang="en-US" dirty="0"/>
          </a:p>
          <a:p>
            <a:endParaRPr lang="en-US" dirty="0"/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marL="285750" indent="-285750" algn="l">
              <a:buFont typeface="Arial"/>
              <a:buChar char="•"/>
            </a:pPr>
            <a:endParaRPr lang="en-US" dirty="0"/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03" r="2103"/>
          <a:stretch>
            <a:fillRect/>
          </a:stretch>
        </p:blipFill>
        <p:spPr>
          <a:xfrm rot="20572322">
            <a:off x="4766493" y="3921034"/>
            <a:ext cx="3370128" cy="2344913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84" r="2084"/>
          <a:stretch>
            <a:fillRect/>
          </a:stretch>
        </p:blipFill>
        <p:spPr>
          <a:xfrm rot="21414752">
            <a:off x="5743230" y="307854"/>
            <a:ext cx="2999151" cy="208679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7861">
            <a:off x="4654291" y="1979465"/>
            <a:ext cx="2992898" cy="199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975592" y="2821001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9209" y="592667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Female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9288" y="4682724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Female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0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582</Words>
  <Application>Microsoft Macintosh PowerPoint</Application>
  <PresentationFormat>On-screen Show (4:3)</PresentationFormat>
  <Paragraphs>81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Bell Work</vt:lpstr>
      <vt:lpstr>Introduction to  Plant Reproduction</vt:lpstr>
      <vt:lpstr>What You’ll Learn</vt:lpstr>
      <vt:lpstr>Why it’s Important</vt:lpstr>
      <vt:lpstr>Types of Reproduction</vt:lpstr>
      <vt:lpstr>Asexual Reproduction</vt:lpstr>
      <vt:lpstr>Sexual Reproduction</vt:lpstr>
      <vt:lpstr>Reproductive Organs</vt:lpstr>
      <vt:lpstr>Example  </vt:lpstr>
      <vt:lpstr>Plant Life Cycles</vt:lpstr>
      <vt:lpstr>Plant Life Cycle</vt:lpstr>
      <vt:lpstr>Two Stages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ccross</cp:lastModifiedBy>
  <cp:revision>15</cp:revision>
  <cp:lastPrinted>2015-04-09T15:55:15Z</cp:lastPrinted>
  <dcterms:created xsi:type="dcterms:W3CDTF">2015-04-06T14:19:00Z</dcterms:created>
  <dcterms:modified xsi:type="dcterms:W3CDTF">2015-04-09T18:51:58Z</dcterms:modified>
</cp:coreProperties>
</file>