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0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B193B-002D-DF47-911F-310CA9E4C594}" type="datetimeFigureOut">
              <a:rPr lang="en-US" smtClean="0"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0B407-A719-F04E-BE1D-263D5954D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12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605EA-7681-B44D-BD8D-FD05A933853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8343C-D266-824D-B577-8F1CF9C9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8343C-D266-824D-B577-8F1CF9C97B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A3F0-EB9A-414C-A78B-F1C132DE7C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88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A3F0-EB9A-414C-A78B-F1C132DE7C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Diffusion	passive</a:t>
            </a:r>
            <a:r>
              <a:rPr lang="en-US" baseline="0" dirty="0" smtClean="0"/>
              <a:t> transport</a:t>
            </a:r>
          </a:p>
          <a:p>
            <a:r>
              <a:rPr lang="en-US" baseline="0" dirty="0" smtClean="0"/>
              <a:t>Facilitated diffusion</a:t>
            </a:r>
          </a:p>
          <a:p>
            <a:r>
              <a:rPr lang="en-US" baseline="0" dirty="0" smtClean="0"/>
              <a:t>Active transport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A3F0-EB9A-414C-A78B-F1C132DE7C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FA12273E-DCAC-A84F-A637-F64D9C6F6685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381545F-3598-0A42-8E43-A873B4B4FA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QsAzXr0UCU" TargetMode="External"/><Relationship Id="rId4" Type="http://schemas.openxmlformats.org/officeDocument/2006/relationships/hyperlink" Target="http://highered.mcgraw-hill.com/sites/0072495855/student_view0/chapter2/animation__how_osmosis_work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vKGN_Zhz8A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2/12/15</a:t>
            </a:r>
            <a:endParaRPr lang="en-US" dirty="0"/>
          </a:p>
        </p:txBody>
      </p:sp>
      <p:pic>
        <p:nvPicPr>
          <p:cNvPr id="3" name="Picture 2" descr="Screen Shot 2015-01-05 at 10.30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3122683"/>
            <a:ext cx="9055100" cy="2552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V="1">
            <a:off x="5398086" y="5013815"/>
            <a:ext cx="3745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You must explain why your answer is correct. 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Please write the page number in your book that supports your explanation.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Use the index of your book to help you.  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3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938" y="474476"/>
            <a:ext cx="7110413" cy="63854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Talk to your group about what this picture shows.  </a:t>
            </a:r>
            <a:br>
              <a:rPr lang="en-US" sz="2400" dirty="0" smtClean="0"/>
            </a:br>
            <a:r>
              <a:rPr lang="en-US" sz="2400" dirty="0" smtClean="0"/>
              <a:t>What word is behind each block?   I’ll come around and listen, then we’ll discuss as a class.  </a:t>
            </a:r>
            <a:endParaRPr lang="en-US" sz="2400" dirty="0"/>
          </a:p>
        </p:txBody>
      </p:sp>
      <p:pic>
        <p:nvPicPr>
          <p:cNvPr id="4" name="Picture 3" descr="c8x16types-transpo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13" y="1453082"/>
            <a:ext cx="7110413" cy="5087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02125" y="2052410"/>
            <a:ext cx="1016000" cy="333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02125" y="3301998"/>
            <a:ext cx="1778000" cy="3628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18250" y="2757714"/>
            <a:ext cx="1609726" cy="317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02125" y="5474607"/>
            <a:ext cx="1492250" cy="238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close out our lesson today, we are going to complete the first half of an experiment.</a:t>
            </a:r>
          </a:p>
          <a:p>
            <a:r>
              <a:rPr lang="en-US" dirty="0" smtClean="0"/>
              <a:t>You will be predicting the effects of diffusion on a gummy bear.  We will start the experiment today.  We will finish it tomorrow morning.  </a:t>
            </a:r>
          </a:p>
          <a:p>
            <a:r>
              <a:rPr lang="en-US" dirty="0" smtClean="0"/>
              <a:t>We will go over the sheet  in here. </a:t>
            </a:r>
          </a:p>
          <a:p>
            <a:r>
              <a:rPr lang="en-US" dirty="0" smtClean="0"/>
              <a:t>Your prediction will serve as your exit slip today.  </a:t>
            </a:r>
          </a:p>
          <a:p>
            <a:r>
              <a:rPr lang="en-US" dirty="0" smtClean="0"/>
              <a:t>REMEMBER:  Our objective is, “</a:t>
            </a:r>
            <a:r>
              <a:rPr lang="en-US" dirty="0"/>
              <a:t>Explain how materials move through simple diffusion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Grab a pencil and SILENTLY line up for the science lab.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0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I am so confused.  (Write down a question for me to answer that will help you better understand.)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– I am on the way to understanding, but I need more time.  (Write down one thing you understand about this topic.  Write down one question for me to answer.)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 – I’ve got this!  (Answer these questions.  What will happen ? )</a:t>
            </a:r>
          </a:p>
        </p:txBody>
      </p:sp>
    </p:spTree>
    <p:extLst>
      <p:ext uri="{BB962C8B-B14F-4D97-AF65-F5344CB8AC3E}">
        <p14:creationId xmlns:p14="http://schemas.microsoft.com/office/powerpoint/2010/main" val="112066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Friday, I will pass back your quizzes.  You can go through the scoot with your partner again and make corrections.</a:t>
            </a:r>
          </a:p>
          <a:p>
            <a:r>
              <a:rPr lang="en-US" dirty="0" smtClean="0"/>
              <a:t>If you were absent, you need to make sure you have all necessary notes and that you are ready to go on Friday.</a:t>
            </a:r>
          </a:p>
          <a:p>
            <a:r>
              <a:rPr lang="en-US" dirty="0" smtClean="0"/>
              <a:t>You will not be allowed to use notes on Friday.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5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Osmosis	</a:t>
            </a:r>
            <a:br>
              <a:rPr lang="en-US" dirty="0" smtClean="0"/>
            </a:br>
            <a:r>
              <a:rPr lang="en-US" sz="2800" dirty="0" smtClean="0"/>
              <a:t>The Diffusion of Water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diffusion of water through a cell membrane is called ___________.</a:t>
            </a:r>
          </a:p>
          <a:p>
            <a:r>
              <a:rPr lang="en-US" dirty="0" smtClean="0"/>
              <a:t>Now!  Think back to the picture I showed you earlier!  </a:t>
            </a:r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http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eQsAzXr0UCU</a:t>
            </a:r>
            <a:endParaRPr lang="en-US" dirty="0" smtClean="0"/>
          </a:p>
          <a:p>
            <a:r>
              <a:rPr lang="en-US" dirty="0" smtClean="0"/>
              <a:t>How are we going to remember this?  </a:t>
            </a:r>
          </a:p>
          <a:p>
            <a:r>
              <a:rPr lang="en-US" dirty="0" smtClean="0"/>
              <a:t>If cells weren’t surrounded by water that contains few dissolved substances, water inside of cells would diffuse out of them.  </a:t>
            </a:r>
          </a:p>
          <a:p>
            <a:r>
              <a:rPr lang="en-US" dirty="0" smtClean="0"/>
              <a:t>Losing water from a plant cell causes its cell membrane to come away from its cell wall.  (Figure 8)</a:t>
            </a:r>
          </a:p>
          <a:p>
            <a:r>
              <a:rPr lang="en-US" dirty="0" smtClean="0"/>
              <a:t>This reduces pressure against its cell wall, and a plant cell becomes limp.  </a:t>
            </a:r>
          </a:p>
          <a:p>
            <a:r>
              <a:rPr lang="en-US" dirty="0">
                <a:hlinkClick r:id="rId4"/>
              </a:rPr>
              <a:t>http://highered.mcgraw-hill.com/sites/0072495855/student_view0/chapter2/</a:t>
            </a:r>
            <a:r>
              <a:rPr lang="en-US" dirty="0" smtClean="0">
                <a:hlinkClick r:id="rId4"/>
              </a:rPr>
              <a:t>animation__how_osmosis_works.html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7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SPI 0707.1.5 Explain how materials move through simple diffusion.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8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function of a selectively permeable membrane.</a:t>
            </a:r>
          </a:p>
          <a:p>
            <a:r>
              <a:rPr lang="en-US" dirty="0" smtClean="0"/>
              <a:t>Explain how the processes of diffusion and osmosis move molecules in living cells. </a:t>
            </a:r>
          </a:p>
          <a:p>
            <a:r>
              <a:rPr lang="en-US" dirty="0" smtClean="0"/>
              <a:t>Explain how passive transport and active transport differ.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4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it’s important: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membranes control the substances that enter and leave the cells of your body.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8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does mastery look like?</a:t>
            </a:r>
            <a:endParaRPr lang="en-US" sz="4000" dirty="0"/>
          </a:p>
        </p:txBody>
      </p:sp>
      <p:pic>
        <p:nvPicPr>
          <p:cNvPr id="4" name="Picture 3" descr="Screen shot 2014-02-19 at 11.30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417387"/>
            <a:ext cx="7285038" cy="528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9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talked about passive transport.</a:t>
            </a:r>
          </a:p>
          <a:p>
            <a:pPr lvl="1"/>
            <a:r>
              <a:rPr lang="en-US" dirty="0" smtClean="0"/>
              <a:t>What is passive transport?</a:t>
            </a:r>
          </a:p>
          <a:p>
            <a:r>
              <a:rPr lang="en-US" dirty="0" smtClean="0"/>
              <a:t>Now, we are going to talk about a type of passive transport called facilitated diffusion.  </a:t>
            </a:r>
          </a:p>
          <a:p>
            <a:pPr lvl="1"/>
            <a:r>
              <a:rPr lang="en-US" dirty="0" smtClean="0"/>
              <a:t>Since it’s passive transport, is cell going to use energy?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Diffusion</a:t>
            </a:r>
            <a:br>
              <a:rPr lang="en-US" dirty="0" smtClean="0"/>
            </a:br>
            <a:r>
              <a:rPr lang="en-US" sz="2400" i="1" dirty="0" smtClean="0"/>
              <a:t>a type of passive transport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Cells take in many substances.  </a:t>
            </a:r>
          </a:p>
          <a:p>
            <a:r>
              <a:rPr lang="en-US" dirty="0" smtClean="0"/>
              <a:t>Some pass easily through the cell membrane by diffusion.  </a:t>
            </a:r>
          </a:p>
          <a:p>
            <a:r>
              <a:rPr lang="en-US" dirty="0" smtClean="0"/>
              <a:t>Others (like sugar molecules) are so large that they can enter the cell only with the help of molecules in the cell membrane called transport proteins.  </a:t>
            </a:r>
            <a:endParaRPr lang="en-US" dirty="0"/>
          </a:p>
          <a:p>
            <a:r>
              <a:rPr lang="en-US" dirty="0" smtClean="0"/>
              <a:t>This process, a type of ______ transport, is known as facilitated diffusion.</a:t>
            </a:r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vKGN_Zhz8AY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7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602</Words>
  <Application>Microsoft Macintosh PowerPoint</Application>
  <PresentationFormat>On-screen Show (4:3)</PresentationFormat>
  <Paragraphs>67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Orbit</vt:lpstr>
      <vt:lpstr>2/12/15</vt:lpstr>
      <vt:lpstr>Brain Pop</vt:lpstr>
      <vt:lpstr>Osmosis  The Diffusion of Water</vt:lpstr>
      <vt:lpstr>Chapter 3 Section 2</vt:lpstr>
      <vt:lpstr>What you’ll learn:</vt:lpstr>
      <vt:lpstr>Why it’s important:</vt:lpstr>
      <vt:lpstr>What does mastery look like?</vt:lpstr>
      <vt:lpstr>Review</vt:lpstr>
      <vt:lpstr>Facilitated Diffusion a type of passive transport</vt:lpstr>
      <vt:lpstr>Talk to your group about what this picture shows.   What word is behind each block?   I’ll come around and listen, then we’ll discuss as a class.  </vt:lpstr>
      <vt:lpstr>Experiment</vt:lpstr>
      <vt:lpstr>Exit Ticket</vt:lpstr>
      <vt:lpstr>STOP!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ccross</dc:creator>
  <cp:lastModifiedBy>ccross</cp:lastModifiedBy>
  <cp:revision>9</cp:revision>
  <cp:lastPrinted>2015-02-12T16:17:03Z</cp:lastPrinted>
  <dcterms:created xsi:type="dcterms:W3CDTF">2015-02-05T03:38:16Z</dcterms:created>
  <dcterms:modified xsi:type="dcterms:W3CDTF">2015-02-12T18:09:01Z</dcterms:modified>
</cp:coreProperties>
</file>