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0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34807-5C4B-7842-949E-3C432632C453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89831-BB70-C645-BEA3-FC683085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Particles are squeezed together in compressions and are farther apart in rarefactions.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89831-BB70-C645-BEA3-FC6830850E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6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A</a:t>
            </a:r>
          </a:p>
          <a:p>
            <a:pPr marL="228600" indent="-228600">
              <a:buAutoNum type="arabicPeriod"/>
            </a:pPr>
            <a:r>
              <a:rPr lang="en-US" dirty="0" smtClean="0"/>
              <a:t>B</a:t>
            </a:r>
          </a:p>
          <a:p>
            <a:pPr marL="228600" indent="-228600">
              <a:buAutoNum type="arabicPeriod"/>
            </a:pPr>
            <a:r>
              <a:rPr lang="en-US" dirty="0" smtClean="0"/>
              <a:t>C</a:t>
            </a:r>
          </a:p>
          <a:p>
            <a:pPr marL="228600" indent="-228600">
              <a:buAutoNum type="arabicPeriod"/>
            </a:pPr>
            <a:r>
              <a:rPr lang="en-US" dirty="0" smtClean="0"/>
              <a:t>D</a:t>
            </a:r>
          </a:p>
          <a:p>
            <a:pPr marL="228600" indent="-228600">
              <a:buAutoNum type="arabicPeriod"/>
            </a:pPr>
            <a:r>
              <a:rPr lang="en-US" dirty="0" smtClean="0"/>
              <a:t>A</a:t>
            </a:r>
          </a:p>
          <a:p>
            <a:pPr marL="228600" indent="-228600">
              <a:buAutoNum type="arabicPeriod"/>
            </a:pPr>
            <a:r>
              <a:rPr lang="en-US" dirty="0" smtClean="0"/>
              <a:t>D</a:t>
            </a:r>
          </a:p>
          <a:p>
            <a:pPr marL="228600" indent="-228600">
              <a:buAutoNum type="arabicPeriod"/>
            </a:pPr>
            <a:r>
              <a:rPr lang="en-US" dirty="0" smtClean="0"/>
              <a:t>C</a:t>
            </a:r>
          </a:p>
          <a:p>
            <a:pPr marL="228600" indent="-228600">
              <a:buAutoNum type="arabicPeriod"/>
            </a:pPr>
            <a:r>
              <a:rPr lang="en-US" dirty="0" smtClean="0"/>
              <a:t>B</a:t>
            </a:r>
          </a:p>
          <a:p>
            <a:pPr marL="228600" indent="-228600">
              <a:buAutoNum type="arabicPeriod"/>
            </a:pPr>
            <a:r>
              <a:rPr lang="en-US" dirty="0" smtClean="0"/>
              <a:t>A</a:t>
            </a:r>
          </a:p>
          <a:p>
            <a:pPr marL="228600" indent="-228600">
              <a:buAutoNum type="arabicPeriod"/>
            </a:pPr>
            <a:r>
              <a:rPr lang="en-US" dirty="0" smtClean="0"/>
              <a:t>D</a:t>
            </a:r>
          </a:p>
          <a:p>
            <a:pPr marL="0" indent="0">
              <a:buNone/>
            </a:pPr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89831-BB70-C645-BEA3-FC6830850E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3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is optional.</a:t>
            </a:r>
            <a:r>
              <a:rPr lang="en-US" baseline="0" dirty="0" smtClean="0"/>
              <a:t>  It’s </a:t>
            </a:r>
            <a:r>
              <a:rPr lang="en-US" baseline="0" smtClean="0"/>
              <a:t>very deep.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89831-BB70-C645-BEA3-FC6830850E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BB68-67C2-8146-BCAC-3BD5FA8308BB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93D5-AAEF-3941-9FFE-61EE6ECF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7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BB68-67C2-8146-BCAC-3BD5FA8308BB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93D5-AAEF-3941-9FFE-61EE6ECF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3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BB68-67C2-8146-BCAC-3BD5FA8308BB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93D5-AAEF-3941-9FFE-61EE6ECF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0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BB68-67C2-8146-BCAC-3BD5FA8308BB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93D5-AAEF-3941-9FFE-61EE6ECF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BB68-67C2-8146-BCAC-3BD5FA8308BB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93D5-AAEF-3941-9FFE-61EE6ECF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BB68-67C2-8146-BCAC-3BD5FA8308BB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93D5-AAEF-3941-9FFE-61EE6ECF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5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BB68-67C2-8146-BCAC-3BD5FA8308BB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93D5-AAEF-3941-9FFE-61EE6ECF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1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BB68-67C2-8146-BCAC-3BD5FA8308BB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93D5-AAEF-3941-9FFE-61EE6ECF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7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BB68-67C2-8146-BCAC-3BD5FA8308BB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93D5-AAEF-3941-9FFE-61EE6ECF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9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BB68-67C2-8146-BCAC-3BD5FA8308BB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93D5-AAEF-3941-9FFE-61EE6ECF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5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BB68-67C2-8146-BCAC-3BD5FA8308BB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93D5-AAEF-3941-9FFE-61EE6ECF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9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3BB68-67C2-8146-BCAC-3BD5FA8308BB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193D5-AAEF-3941-9FFE-61EE6ECF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0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eBvm4FZF8L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brainpop.com/science/energy/sound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.youtube.com/watch?v=dzyPT7kxp8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REVIEW BELLWORK</a:t>
            </a:r>
            <a:endParaRPr lang="en-US" dirty="0"/>
          </a:p>
        </p:txBody>
      </p:sp>
      <p:pic>
        <p:nvPicPr>
          <p:cNvPr id="5" name="Picture 4" descr="Screen Shot 2014-10-03 at 1.05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963"/>
            <a:ext cx="7256243" cy="58700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00612" y="1417638"/>
            <a:ext cx="24433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 Use </a:t>
            </a:r>
            <a:r>
              <a:rPr lang="en-US" b="1" dirty="0" smtClean="0">
                <a:solidFill>
                  <a:srgbClr val="FF0000"/>
                </a:solidFill>
              </a:rPr>
              <a:t>textbook </a:t>
            </a:r>
            <a:r>
              <a:rPr lang="en-US" b="1" dirty="0" smtClean="0">
                <a:solidFill>
                  <a:srgbClr val="FF0000"/>
                </a:solidFill>
              </a:rPr>
              <a:t>to support </a:t>
            </a:r>
            <a:r>
              <a:rPr lang="en-US" b="1" dirty="0">
                <a:solidFill>
                  <a:srgbClr val="FF0000"/>
                </a:solidFill>
              </a:rPr>
              <a:t>your </a:t>
            </a:r>
            <a:r>
              <a:rPr lang="en-US" b="1" dirty="0" smtClean="0">
                <a:solidFill>
                  <a:srgbClr val="FF0000"/>
                </a:solidFill>
              </a:rPr>
              <a:t>answer and an explanation.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ADVANCEMENT: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List 3 Examples of transverse waves you have seen in the past few weeks and 3 examples of compressional waves you have seen.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8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Radiant Energy from the Sun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Sun emits electromagnetic waves that travel through space and reach Earth.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Electromagnetic waves carry energy called radiant energy.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Most of the radiant energy that reaches Earth is carried by infrared and visible light waves.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Infrared waves = make you feel warm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Visible Light waves = help you see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5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1-6 of the Section 1 Review on p. 458.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3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1294"/>
            <a:ext cx="7772400" cy="1470025"/>
          </a:xfrm>
        </p:spPr>
        <p:txBody>
          <a:bodyPr/>
          <a:lstStyle/>
          <a:p>
            <a:r>
              <a:rPr lang="en-US" dirty="0" smtClean="0"/>
              <a:t>Chapter 15 Day 3</a:t>
            </a:r>
            <a:br>
              <a:rPr lang="en-US" dirty="0" smtClean="0"/>
            </a:br>
            <a:r>
              <a:rPr lang="en-US" i="1" dirty="0" smtClean="0"/>
              <a:t>Section 1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518" y="3886200"/>
            <a:ext cx="8757768" cy="320403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SPI 0707.11.6 </a:t>
            </a:r>
            <a:r>
              <a:rPr lang="en-US" sz="3600" dirty="0" smtClean="0"/>
              <a:t>Differentiate between transverse and longitudinal waves in terms of how they are produced and transmitted.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168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sound waves are</a:t>
            </a:r>
          </a:p>
          <a:p>
            <a:r>
              <a:rPr lang="en-US" dirty="0" smtClean="0"/>
              <a:t>How they are transmitted</a:t>
            </a:r>
          </a:p>
          <a:p>
            <a:r>
              <a:rPr lang="en-US" dirty="0" smtClean="0"/>
              <a:t>What an electromagnetic wave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6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Mastery Looks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be able to compare and contrast mechanical and electromagnetic waves.</a:t>
            </a:r>
          </a:p>
          <a:p>
            <a:r>
              <a:rPr lang="en-US" dirty="0" smtClean="0"/>
              <a:t>You will be able to give examples of electromagnetic waves.</a:t>
            </a:r>
          </a:p>
          <a:p>
            <a:r>
              <a:rPr lang="en-US" dirty="0" smtClean="0"/>
              <a:t>You will be able to explain how sound waves are produced.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7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Sound Waves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Yesterday, we discussed how sound waves are _________ waves. 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Like all waves, sound waves are made by something that is __________.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Everyone hum your favorite song.  As you SOFTLY hum, put your fingers on your throat.  What do you feel?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7462" y="2174546"/>
            <a:ext cx="157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ompressional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7950" y="3194617"/>
            <a:ext cx="214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vibrating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9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54446"/>
            <a:ext cx="5097092" cy="3103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44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Making Sound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482"/>
            <a:ext cx="8229600" cy="3889093"/>
          </a:xfrm>
        </p:spPr>
        <p:txBody>
          <a:bodyPr/>
          <a:lstStyle/>
          <a:p>
            <a:r>
              <a:rPr lang="en-US" dirty="0" smtClean="0"/>
              <a:t>Something that _____ in the air produces a sound wave.  </a:t>
            </a:r>
          </a:p>
          <a:p>
            <a:r>
              <a:rPr lang="en-US" dirty="0" smtClean="0"/>
              <a:t>In a </a:t>
            </a:r>
            <a:r>
              <a:rPr lang="en-US" dirty="0" smtClean="0">
                <a:hlinkClick r:id="rId4"/>
              </a:rPr>
              <a:t>speaker</a:t>
            </a:r>
            <a:r>
              <a:rPr lang="en-US" dirty="0" smtClean="0"/>
              <a:t>, the electric current causes the speaker cone to vibrate back and forth.  As the speaker cone moves outward, air molecules next to it are pushed closer together.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3495" y="790526"/>
            <a:ext cx="127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vibrates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5466" y="4263863"/>
            <a:ext cx="33341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Read the last paragraph and look at the picture on p. 457.  </a:t>
            </a:r>
          </a:p>
          <a:p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With your shoulder partner, discuss how compressions and rarefactions are different.  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http://www.brainpop.com/science/energy/sound/</a:t>
            </a:r>
            <a:endParaRPr lang="en-US" dirty="0" smtClean="0"/>
          </a:p>
          <a:p>
            <a:r>
              <a:rPr lang="en-US" dirty="0" smtClean="0"/>
              <a:t>Use your white boards to take the quiz after the video is over.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5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681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no matter is needed for a wave to travel, it’s an electromagnetic wave.</a:t>
            </a:r>
          </a:p>
          <a:p>
            <a:r>
              <a:rPr lang="en-US" dirty="0" smtClean="0"/>
              <a:t>If electromagnetic waves don’t need matter, can they still travel through matter if necessary?</a:t>
            </a:r>
          </a:p>
          <a:p>
            <a:r>
              <a:rPr lang="en-US" dirty="0" smtClean="0"/>
              <a:t>Yes, these waves can travel in matter or in space.</a:t>
            </a:r>
          </a:p>
          <a:p>
            <a:r>
              <a:rPr lang="en-US" dirty="0" smtClean="0"/>
              <a:t>Radio waves from TV and radio stations travel through air, but can be reflected from a satellite in space (where there is no matter).</a:t>
            </a:r>
          </a:p>
          <a:p>
            <a:pPr lvl="1"/>
            <a:r>
              <a:rPr lang="en-US" dirty="0" smtClean="0"/>
              <a:t>Examples of electromagnetic waves:  radio waves, infrared waves, visible light waves, ultraviolet waves, x rays, and gamma rays.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Spectrum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539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7331" y="6124838"/>
            <a:ext cx="1510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hlinkClick r:id="rId4"/>
              </a:rPr>
              <a:t>VIDEO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86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484</Words>
  <Application>Microsoft Macintosh PowerPoint</Application>
  <PresentationFormat>On-screen Show (4:3)</PresentationFormat>
  <Paragraphs>62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REVIEW BELLWORK</vt:lpstr>
      <vt:lpstr>Chapter 15 Day 3 Section 1</vt:lpstr>
      <vt:lpstr>What You Will Learn</vt:lpstr>
      <vt:lpstr>What Mastery Looks Like</vt:lpstr>
      <vt:lpstr>Sound Waves</vt:lpstr>
      <vt:lpstr>Making Sound Waves</vt:lpstr>
      <vt:lpstr>Sound Waves</vt:lpstr>
      <vt:lpstr>Electromagnetic Waves</vt:lpstr>
      <vt:lpstr>Electromagnetic Spectrum</vt:lpstr>
      <vt:lpstr>Radiant Energy from the Sun</vt:lpstr>
      <vt:lpstr>Exit Ticket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ccross</dc:creator>
  <cp:lastModifiedBy>Jessica Johnson</cp:lastModifiedBy>
  <cp:revision>15</cp:revision>
  <dcterms:created xsi:type="dcterms:W3CDTF">2014-10-10T06:36:02Z</dcterms:created>
  <dcterms:modified xsi:type="dcterms:W3CDTF">2015-10-26T20:17:39Z</dcterms:modified>
</cp:coreProperties>
</file>