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7" r:id="rId2"/>
    <p:sldId id="275" r:id="rId3"/>
    <p:sldId id="269" r:id="rId4"/>
    <p:sldId id="270" r:id="rId5"/>
    <p:sldId id="271" r:id="rId6"/>
    <p:sldId id="272" r:id="rId7"/>
    <p:sldId id="273" r:id="rId8"/>
    <p:sldId id="274" r:id="rId9"/>
    <p:sldId id="256" r:id="rId10"/>
    <p:sldId id="257" r:id="rId11"/>
    <p:sldId id="258" r:id="rId12"/>
    <p:sldId id="259" r:id="rId13"/>
    <p:sldId id="260" r:id="rId14"/>
    <p:sldId id="276" r:id="rId15"/>
    <p:sldId id="264" r:id="rId16"/>
    <p:sldId id="262" r:id="rId17"/>
    <p:sldId id="261" r:id="rId18"/>
    <p:sldId id="263" r:id="rId19"/>
    <p:sldId id="265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/>
    <p:restoredTop sz="50000"/>
  </p:normalViewPr>
  <p:slideViewPr>
    <p:cSldViewPr snapToGrid="0" snapToObjects="1">
      <p:cViewPr varScale="1">
        <p:scale>
          <a:sx n="51" d="100"/>
          <a:sy n="51" d="100"/>
        </p:scale>
        <p:origin x="23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C8321-7853-8147-BA0E-0382D63B6C38}" type="datetimeFigureOut">
              <a:rPr lang="en-US" smtClean="0"/>
              <a:t>1/3/17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C67CE-33AF-4945-BEFD-02F5C4E9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longitudinal wave does not have crest; so how can its wavelength be determined?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67CE-33AF-4945-BEFD-02F5C4E94E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longitudinal wave does not have crest; so how can its wavelength be determined?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67CE-33AF-4945-BEFD-02F5C4E94E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45C1-A7FD-734E-BED5-5CF064CB46BB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A526-CA6D-7640-A05F-FA9E9BA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2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45C1-A7FD-734E-BED5-5CF064CB46BB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A526-CA6D-7640-A05F-FA9E9BA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45C1-A7FD-734E-BED5-5CF064CB46BB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A526-CA6D-7640-A05F-FA9E9BA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6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45C1-A7FD-734E-BED5-5CF064CB46BB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A526-CA6D-7640-A05F-FA9E9BA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3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45C1-A7FD-734E-BED5-5CF064CB46BB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A526-CA6D-7640-A05F-FA9E9BA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1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45C1-A7FD-734E-BED5-5CF064CB46BB}" type="datetimeFigureOut">
              <a:rPr lang="en-US" smtClean="0"/>
              <a:t>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A526-CA6D-7640-A05F-FA9E9BA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4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45C1-A7FD-734E-BED5-5CF064CB46BB}" type="datetimeFigureOut">
              <a:rPr lang="en-US" smtClean="0"/>
              <a:t>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A526-CA6D-7640-A05F-FA9E9BA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5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45C1-A7FD-734E-BED5-5CF064CB46BB}" type="datetimeFigureOut">
              <a:rPr lang="en-US" smtClean="0"/>
              <a:t>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A526-CA6D-7640-A05F-FA9E9BA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45C1-A7FD-734E-BED5-5CF064CB46BB}" type="datetimeFigureOut">
              <a:rPr lang="en-US" smtClean="0"/>
              <a:t>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A526-CA6D-7640-A05F-FA9E9BA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45C1-A7FD-734E-BED5-5CF064CB46BB}" type="datetimeFigureOut">
              <a:rPr lang="en-US" smtClean="0"/>
              <a:t>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A526-CA6D-7640-A05F-FA9E9BA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6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45C1-A7FD-734E-BED5-5CF064CB46BB}" type="datetimeFigureOut">
              <a:rPr lang="en-US" smtClean="0"/>
              <a:t>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A526-CA6D-7640-A05F-FA9E9BA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6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445C1-A7FD-734E-BED5-5CF064CB46BB}" type="datetimeFigureOut">
              <a:rPr lang="en-US" smtClean="0"/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9A526-CA6D-7640-A05F-FA9E9BA02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2s2fZr8sqQ" TargetMode="Externa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1Q5TFMqsF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lowjn63Lc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Kwpv8mZHR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Google: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PBS Learning Media Waves</a:t>
            </a:r>
          </a:p>
          <a:p>
            <a:pPr marL="0" indent="0">
              <a:buNone/>
            </a:pPr>
            <a:r>
              <a:rPr lang="en-US" dirty="0" smtClean="0"/>
              <a:t>PBS Learning Media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different parts of the wave</a:t>
            </a:r>
          </a:p>
          <a:p>
            <a:r>
              <a:rPr lang="en-US" dirty="0" smtClean="0"/>
              <a:t>More about the differences between transverse and compressional waves</a:t>
            </a:r>
          </a:p>
          <a:p>
            <a:r>
              <a:rPr lang="en-US" dirty="0" smtClean="0"/>
              <a:t>Examples of transverse and compressional waves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Mastery Looks Like</a:t>
            </a:r>
            <a:br>
              <a:rPr lang="en-US" dirty="0" smtClean="0"/>
            </a:br>
            <a:r>
              <a:rPr lang="en-US" dirty="0" smtClean="0"/>
              <a:t>Copy in Notes Bell 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2782" y="5142543"/>
            <a:ext cx="8721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should be able to explain what B, D, F, and H are called.</a:t>
            </a:r>
          </a:p>
          <a:p>
            <a:r>
              <a:rPr lang="en-US" sz="2400" dirty="0" smtClean="0"/>
              <a:t>You should be able to explain the role they play in transverse waves.</a:t>
            </a:r>
          </a:p>
          <a:p>
            <a:r>
              <a:rPr lang="en-US" sz="2400" dirty="0" smtClean="0"/>
              <a:t>You should be able to explain whether or not a longitudinal wave has a crest.  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22500"/>
            <a:ext cx="37973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Silently, read </a:t>
            </a:r>
            <a:r>
              <a:rPr lang="en-US" i="1" dirty="0" smtClean="0">
                <a:solidFill>
                  <a:srgbClr val="FF0000"/>
                </a:solidFill>
              </a:rPr>
              <a:t>Transverse Waves </a:t>
            </a:r>
            <a:r>
              <a:rPr lang="en-US" dirty="0" smtClean="0"/>
              <a:t>on p. 456.  </a:t>
            </a:r>
          </a:p>
          <a:p>
            <a:r>
              <a:rPr lang="en-US" dirty="0" smtClean="0"/>
              <a:t>In your notes, draw a diagram that shows the vibration of the matter in relation to the wave motion as described in the text.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54" y="3910695"/>
            <a:ext cx="7304210" cy="26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call the highest point of a transverse wave?</a:t>
            </a:r>
          </a:p>
          <a:p>
            <a:r>
              <a:rPr lang="en-US" dirty="0" smtClean="0"/>
              <a:t>What do you call the lowest point of a transverse wave?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227" y="4059077"/>
            <a:ext cx="5458769" cy="279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8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rap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Crests at the top</a:t>
            </a:r>
          </a:p>
          <a:p>
            <a:pPr marL="0" indent="0">
              <a:buNone/>
            </a:pPr>
            <a:r>
              <a:rPr lang="en-US" dirty="0" smtClean="0"/>
              <a:t>Then the trough drop</a:t>
            </a:r>
          </a:p>
          <a:p>
            <a:pPr marL="0" indent="0">
              <a:buNone/>
            </a:pPr>
            <a:r>
              <a:rPr lang="en-US" dirty="0" smtClean="0"/>
              <a:t>Transverse waves</a:t>
            </a:r>
          </a:p>
          <a:p>
            <a:pPr marL="0" indent="0">
              <a:buNone/>
            </a:pPr>
            <a:r>
              <a:rPr lang="en-US" dirty="0" smtClean="0"/>
              <a:t>Energy don</a:t>
            </a:r>
            <a:r>
              <a:rPr lang="fr-FR" dirty="0" smtClean="0"/>
              <a:t>’</a:t>
            </a:r>
            <a:r>
              <a:rPr lang="en-US" dirty="0" smtClean="0"/>
              <a:t>t stop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721" y="274638"/>
            <a:ext cx="3148842" cy="1427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79" y="190500"/>
            <a:ext cx="3810000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33" y="4253260"/>
            <a:ext cx="1808838" cy="2497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Waves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 Waves</a:t>
            </a:r>
          </a:p>
          <a:p>
            <a:r>
              <a:rPr lang="en-US" dirty="0" smtClean="0"/>
              <a:t>Radio Waves </a:t>
            </a:r>
          </a:p>
          <a:p>
            <a:r>
              <a:rPr lang="en-US" dirty="0" smtClean="0"/>
              <a:t>Television </a:t>
            </a:r>
            <a:r>
              <a:rPr lang="en-US" dirty="0"/>
              <a:t>W</a:t>
            </a:r>
            <a:r>
              <a:rPr lang="en-US" dirty="0" smtClean="0"/>
              <a:t>aves </a:t>
            </a:r>
          </a:p>
          <a:p>
            <a:r>
              <a:rPr lang="en-US" dirty="0" smtClean="0"/>
              <a:t>Water Waves</a:t>
            </a:r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ibrating Guitar Strings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094" y="4657106"/>
            <a:ext cx="2594469" cy="1919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666" y="2311478"/>
            <a:ext cx="3182897" cy="178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2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Transverse Waves vs. Compressional Waves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https://www.youtube.com/watch?v=w2s2fZr8sqQ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403" y="2411452"/>
            <a:ext cx="56261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Compressional (Longitudinal)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Read p. 457 </a:t>
            </a:r>
            <a:r>
              <a:rPr lang="en-US" i="1" dirty="0" smtClean="0">
                <a:solidFill>
                  <a:srgbClr val="FF0000"/>
                </a:solidFill>
              </a:rPr>
              <a:t>Compressional Waves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Draw a diagram that shows the direction of the matter in the medium in relation to the wave motion as described in the text. </a:t>
            </a:r>
          </a:p>
          <a:p>
            <a:r>
              <a:rPr lang="en-US" sz="2400" dirty="0" smtClean="0"/>
              <a:t>What is the medium that the compressional wave travels through in this reading selection?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65" y="4398962"/>
            <a:ext cx="5983051" cy="20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Compressional (Longitudinal)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2"/>
              </a:rPr>
              <a:t>https://www.youtube.com/watch?v=j1Q5TFMqsFo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Compressional Wave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 Waves </a:t>
            </a:r>
            <a:r>
              <a:rPr lang="en-US" sz="2000" dirty="0" smtClean="0">
                <a:hlinkClick r:id="rId2"/>
              </a:rPr>
              <a:t>https://www.youtube.com/watch?v=zKwpv8mZHRM</a:t>
            </a:r>
            <a:endParaRPr lang="en-US" dirty="0" smtClean="0"/>
          </a:p>
          <a:p>
            <a:r>
              <a:rPr lang="en-US" dirty="0" smtClean="0"/>
              <a:t>Ultrasound Waves </a:t>
            </a:r>
            <a:r>
              <a:rPr lang="en-US" sz="2000" dirty="0" smtClean="0">
                <a:hlinkClick r:id="rId3"/>
              </a:rPr>
              <a:t>https://www.youtube.com/watch?v=oRlowjn63Lc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763" y="3745167"/>
            <a:ext cx="3746500" cy="128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06" y="3542723"/>
            <a:ext cx="2396862" cy="3195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727" y="5278326"/>
            <a:ext cx="4611073" cy="15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1 at 7.31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0" y="174721"/>
            <a:ext cx="8108635" cy="6417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4240" y="1794746"/>
            <a:ext cx="28075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Bell Work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Write a complete sentence and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EXPLAIN! Use your notes and book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2782" y="5142543"/>
            <a:ext cx="8721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 Explain what B, D, F, and H are called.</a:t>
            </a:r>
          </a:p>
          <a:p>
            <a:r>
              <a:rPr lang="en-US" sz="2400" dirty="0" smtClean="0"/>
              <a:t>2.  Explain the role they play in transverse waves.</a:t>
            </a:r>
          </a:p>
          <a:p>
            <a:r>
              <a:rPr lang="en-US" sz="2400" dirty="0" smtClean="0"/>
              <a:t>3.  Explain whether or not a longitudinal (compressional) wave has a crest.  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22500"/>
            <a:ext cx="3797300" cy="241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6094" y="6364733"/>
            <a:ext cx="589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Complete section 1 of the note-taking sheet when you finish.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1 at 7.30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6" y="310572"/>
            <a:ext cx="8047174" cy="56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1 at 7.30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075"/>
            <a:ext cx="8665565" cy="542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1 at 7.30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5" y="1156504"/>
            <a:ext cx="8107549" cy="52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0 at 9.20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9" y="0"/>
            <a:ext cx="71628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1 at 7.30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" y="132194"/>
            <a:ext cx="7046691" cy="533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1 at 7.3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966"/>
            <a:ext cx="7976755" cy="3049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0612" y="1417638"/>
            <a:ext cx="24433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 Use </a:t>
            </a:r>
            <a:r>
              <a:rPr lang="en-US" b="1" dirty="0" smtClean="0">
                <a:solidFill>
                  <a:srgbClr val="FF0000"/>
                </a:solidFill>
              </a:rPr>
              <a:t>textbook to support </a:t>
            </a:r>
            <a:r>
              <a:rPr lang="en-US" b="1" dirty="0">
                <a:solidFill>
                  <a:srgbClr val="FF0000"/>
                </a:solidFill>
              </a:rPr>
              <a:t>your </a:t>
            </a:r>
            <a:r>
              <a:rPr lang="en-US" b="1" dirty="0" smtClean="0">
                <a:solidFill>
                  <a:srgbClr val="FF0000"/>
                </a:solidFill>
              </a:rPr>
              <a:t>answer and an explanation. Chose all that apply.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ADVANCEMENT: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List 3 Examples of transverse waves you have seen in the past few weeks and 3 examples of compressional waves you have seen.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151" y="660400"/>
            <a:ext cx="7772400" cy="1470025"/>
          </a:xfrm>
        </p:spPr>
        <p:txBody>
          <a:bodyPr/>
          <a:lstStyle/>
          <a:p>
            <a:r>
              <a:rPr lang="en-US" dirty="0" smtClean="0"/>
              <a:t>Chapter 15 Day 2</a:t>
            </a:r>
            <a:br>
              <a:rPr lang="en-US" dirty="0" smtClean="0"/>
            </a:br>
            <a:r>
              <a:rPr lang="en-US" i="1" dirty="0" smtClean="0"/>
              <a:t>Section 1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37" y="3886199"/>
            <a:ext cx="8759355" cy="2537631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2300" b="1" dirty="0" smtClean="0"/>
              <a:t>SPI 0707.11.5 </a:t>
            </a:r>
            <a:r>
              <a:rPr lang="en-US" sz="12300" dirty="0" smtClean="0"/>
              <a:t>Compare and contrast the different parts of a wave.</a:t>
            </a:r>
          </a:p>
          <a:p>
            <a:pPr algn="l"/>
            <a:endParaRPr lang="en-US" sz="12300" dirty="0" smtClean="0"/>
          </a:p>
          <a:p>
            <a:pPr algn="l"/>
            <a:r>
              <a:rPr lang="en-US" sz="12300" b="1" dirty="0" smtClean="0"/>
              <a:t>SPI 0707.11.6 </a:t>
            </a:r>
            <a:r>
              <a:rPr lang="en-US" sz="12300" dirty="0" smtClean="0"/>
              <a:t>Differentiate between transverse and longitudinal waves in terms of how they are produced and transmitted. </a:t>
            </a:r>
          </a:p>
          <a:p>
            <a:pPr algn="l"/>
            <a:endParaRPr lang="en-US" sz="12300" dirty="0"/>
          </a:p>
          <a:p>
            <a:pPr algn="l"/>
            <a:r>
              <a:rPr lang="en-US" sz="123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446</Words>
  <Application>Microsoft Macintosh PowerPoint</Application>
  <PresentationFormat>On-screen Show (4:3)</PresentationFormat>
  <Paragraphs>64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Websites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15 Day 2 Section 1</vt:lpstr>
      <vt:lpstr>What You Will Learn</vt:lpstr>
      <vt:lpstr>What Mastery Looks Like Copy in Notes Bell Work</vt:lpstr>
      <vt:lpstr>Transverse Waves</vt:lpstr>
      <vt:lpstr>Transverse Wave</vt:lpstr>
      <vt:lpstr>Waves rap </vt:lpstr>
      <vt:lpstr>Transverse Waves Examples</vt:lpstr>
      <vt:lpstr>Transverse Waves vs. Compressional Waves </vt:lpstr>
      <vt:lpstr>Compressional (Longitudinal) Waves</vt:lpstr>
      <vt:lpstr>Compressional (Longitudinal) Waves</vt:lpstr>
      <vt:lpstr>Compressional Wave Examples</vt:lpstr>
      <vt:lpstr>Exit Ticket</vt:lpstr>
    </vt:vector>
  </TitlesOfParts>
  <Company>Shelby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Day 2 Section 1</dc:title>
  <dc:creator>ccross</dc:creator>
  <cp:lastModifiedBy>Microsoft Office User</cp:lastModifiedBy>
  <cp:revision>36</cp:revision>
  <dcterms:created xsi:type="dcterms:W3CDTF">2014-10-10T02:47:47Z</dcterms:created>
  <dcterms:modified xsi:type="dcterms:W3CDTF">2017-01-03T17:06:08Z</dcterms:modified>
</cp:coreProperties>
</file>