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6" r:id="rId2"/>
    <p:sldId id="275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1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8991-7665-C745-AF12-5A27A462EC2D}" type="datetimeFigureOut">
              <a:rPr lang="en-US" smtClean="0"/>
              <a:t>9/14/14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1AD2D-C8FB-FB40-8FF2-0CE1CFEC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5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0461-72B1-904B-B287-687C7D46E0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4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7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DAFD-8C0D-D747-9865-98DC391C725E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B4F9-7A38-3343-A6D5-38ABA784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s://www.youtube.com/watch?annotation_id=annotation_239178&amp;feature=iv&amp;src_vid=LAAwZird80k&amp;v=4oPPQpF7bH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screw&amp;source=images&amp;cd=&amp;docid=mn_FkRy2tOT2vM&amp;tbnid=NejL8J9mD1lvJM:&amp;ved=0CAUQjRw&amp;url=http://skillpeople.blogspot.com/2011/07/ive-got-screw-loose.html&amp;ei=SYI2UpiqBeqK2wXPwoDgDQ&amp;bvm=bv.52164340,d.b2I&amp;psig=AFQjCNGcYqaxxiAP7o88NDgDIr9WCL_axw&amp;ust=137939040362467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8RA9Kw_IaE" TargetMode="Externa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technology/simplemachines/levers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lever%20examples&amp;source=images&amp;cd=&amp;docid=x5LHfwiCgomL5M&amp;tbnid=IgMVn2HbdlkhHM:&amp;ved=0CAUQjRw&amp;url=http://sites.google.com/site/drnormanherr/CSCS-Activities/cscs---physics/torque&amp;ei=cpc3UtCiC8iU2wXgqYHIBg&amp;bvm=bv.52164340,d.b2I&amp;psig=AFQjCNHekEFWLJ9-Oa4olCbiDPxyhmJW2A&amp;ust=1379461294869126" TargetMode="Externa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simple%20machines&amp;source=images&amp;cd=&amp;docid=ZTr9aaqCpwiU2M&amp;tbnid=wVI8dOA-bZxxhM:&amp;ved=0CAUQjRw&amp;url=http://www.fi.edu/qa97/spotlight3/&amp;ei=JXk2UqPtBIPk2AW_5IG4Dw&amp;bvm=bv.52164340,d.b2I&amp;psig=AFQjCNGyYnjOiEL1LRYBv0gUExgPYFWp-g&amp;ust=1379388023633101" TargetMode="External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AAwZird80k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15,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63" y="1325483"/>
            <a:ext cx="4647672" cy="5532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9630" y="1917936"/>
            <a:ext cx="19971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You must explain why your answer is correct.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Please write the page number in your book that supports your explanation.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Use the index of your book to help you.  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wedge?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1" y="2009070"/>
            <a:ext cx="3048000" cy="267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651" y="4901642"/>
            <a:ext cx="3048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Yes!  As </a:t>
            </a:r>
            <a:r>
              <a:rPr lang="en-US" dirty="0"/>
              <a:t>the nail is pounded into a piece of wood, the bottom part of the nail opens up a large enough hole for the shaft of the nail to move through.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12" y="2009070"/>
            <a:ext cx="3572933" cy="267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5370211" y="4901642"/>
            <a:ext cx="357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Yes! </a:t>
            </a:r>
            <a:r>
              <a:rPr lang="en-US" dirty="0"/>
              <a:t>The sharp edge of the shovel is a wedge.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6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Look at this picture.  With your group, describe what you see.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screw</a:t>
            </a:r>
            <a:r>
              <a:rPr lang="en-US" dirty="0"/>
              <a:t> is another form of an inclined plane.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u="sng" dirty="0"/>
              <a:t>screw</a:t>
            </a:r>
            <a:r>
              <a:rPr lang="en-US" dirty="0"/>
              <a:t> is an inclined plane wrapped around a cylinder or post.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inclined plane on a screw forms the screw threads.</a:t>
            </a:r>
          </a:p>
          <a:p>
            <a:endParaRPr lang="en-US" dirty="0"/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62" y="2330753"/>
            <a:ext cx="1587355" cy="1312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screw?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562" y="6126163"/>
            <a:ext cx="8202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https://www.youtube.com/watch?annotation_id=annotation_239178&amp;feature=iv&amp;src_vid=LAAwZird80k&amp;v=</a:t>
            </a:r>
            <a:r>
              <a:rPr lang="en-US" sz="1200" dirty="0" smtClean="0">
                <a:hlinkClick r:id="rId4"/>
              </a:rPr>
              <a:t>4oPPQpF7bHY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8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have you used a screw?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 your group.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8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 Examples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93451"/>
              </p:ext>
            </p:extLst>
          </p:nvPr>
        </p:nvGraphicFramePr>
        <p:xfrm>
          <a:off x="0" y="2957158"/>
          <a:ext cx="9144000" cy="1836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943600" imgH="1193800" progId="Word.Document.12">
                  <p:embed/>
                </p:oleObj>
              </mc:Choice>
              <mc:Fallback>
                <p:oleObj name="Document" r:id="rId4" imgW="5943600" imgH="119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957158"/>
                        <a:ext cx="9144000" cy="1836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01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screw?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3" y="2140292"/>
            <a:ext cx="2844800" cy="284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89" y="1417638"/>
            <a:ext cx="4762500" cy="170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8740" y="3152862"/>
            <a:ext cx="493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this is actually an example of a wheel and axle.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199" y="5062759"/>
            <a:ext cx="394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this is a corkscrew.  It helps remove</a:t>
            </a:r>
          </a:p>
          <a:p>
            <a:r>
              <a:rPr lang="en-US" dirty="0" smtClean="0"/>
              <a:t> corked bottles.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lever?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lever</a:t>
            </a:r>
            <a:r>
              <a:rPr lang="en-US" dirty="0"/>
              <a:t> is any rigid rod or plank that pivots, or rotates about a point.  The point about which the lever pivots is called a fulcrum.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8879" y="6245092"/>
            <a:ext cx="4975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E8RA9Kw_IaE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06" y="3265634"/>
            <a:ext cx="3049645" cy="2860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07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31" y="4011340"/>
            <a:ext cx="3820298" cy="2641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lever?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mechanical advantage of a lever depends on the location of the input force, the output force, and the fulcrum.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mechanical advantage can be calculated by dividing the distance from the fulcrum to the input force by the distance from the fulcrum to the output force.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6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have you used a lever?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 your group.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6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91" y="3462825"/>
            <a:ext cx="2373734" cy="2680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0392" y="6433945"/>
            <a:ext cx="634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linkClick r:id="rId3"/>
              </a:rPr>
              <a:t>http://www.brainpop.com/technology/simplemachines/levers/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8" y="1619535"/>
            <a:ext cx="33147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705" y="1619535"/>
            <a:ext cx="3164095" cy="32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2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Types of Levers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58"/>
            <a:ext cx="8275132" cy="574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66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Homework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42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two </a:t>
            </a:r>
            <a:r>
              <a:rPr lang="en-US" smtClean="0"/>
              <a:t>of the three </a:t>
            </a:r>
            <a:r>
              <a:rPr lang="en-US" dirty="0" smtClean="0"/>
              <a:t>simple machines we learned about today.  </a:t>
            </a:r>
          </a:p>
          <a:p>
            <a:pPr lvl="1"/>
            <a:r>
              <a:rPr lang="en-US" dirty="0" smtClean="0"/>
              <a:t>Draw a picture of each.</a:t>
            </a:r>
          </a:p>
          <a:p>
            <a:pPr lvl="1"/>
            <a:r>
              <a:rPr lang="en-US" dirty="0" smtClean="0"/>
              <a:t>Describe a time you have used those simple machines.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0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14 Day 5</a:t>
            </a:r>
            <a:br>
              <a:rPr lang="en-US" dirty="0" smtClean="0"/>
            </a:br>
            <a:r>
              <a:rPr lang="en-US" dirty="0" smtClean="0"/>
              <a:t>Lesson 2</a:t>
            </a:r>
            <a:br>
              <a:rPr lang="en-US" dirty="0" smtClean="0"/>
            </a:br>
            <a:r>
              <a:rPr lang="en-US" dirty="0" smtClean="0"/>
              <a:t>Screw, Wedge, Lever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SPI 0707.11.1 </a:t>
            </a:r>
            <a:r>
              <a:rPr lang="en-US"/>
              <a:t>Differentiate between the six simple machines.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8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distinguish between wedges, screws, and levers</a:t>
            </a:r>
          </a:p>
          <a:p>
            <a:r>
              <a:rPr lang="en-US" dirty="0" smtClean="0"/>
              <a:t>Where you see wedges, screws, and levers in everyday life</a:t>
            </a:r>
          </a:p>
        </p:txBody>
      </p:sp>
    </p:spTree>
    <p:extLst>
      <p:ext uri="{BB962C8B-B14F-4D97-AF65-F5344CB8AC3E}">
        <p14:creationId xmlns:p14="http://schemas.microsoft.com/office/powerpoint/2010/main" val="244588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9-08 at 10.2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099"/>
            <a:ext cx="8314406" cy="2760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Mastery Looks Like </a:t>
            </a:r>
            <a:endParaRPr lang="en-US" dirty="0"/>
          </a:p>
        </p:txBody>
      </p:sp>
      <p:pic>
        <p:nvPicPr>
          <p:cNvPr id="4" name="Picture 3" descr="Screen Shot 2014-09-08 at 10.2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04" y="2013774"/>
            <a:ext cx="4866496" cy="48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6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Machines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2434"/>
            <a:ext cx="8229601" cy="49494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4"/>
          <p:cNvSpPr/>
          <p:nvPr/>
        </p:nvSpPr>
        <p:spPr>
          <a:xfrm>
            <a:off x="3625852" y="5305913"/>
            <a:ext cx="2055208" cy="81051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2032" y="2356328"/>
            <a:ext cx="885648" cy="188083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265875" y="885712"/>
            <a:ext cx="969122" cy="184377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wedge?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wedge is an inclined plane that moves.</a:t>
            </a:r>
          </a:p>
          <a:p>
            <a:r>
              <a:rPr lang="en-US" dirty="0" smtClean="0"/>
              <a:t>It can have one or two sloping sides. </a:t>
            </a:r>
          </a:p>
          <a:p>
            <a:r>
              <a:rPr lang="en-US" dirty="0" smtClean="0"/>
              <a:t>A wedge’s mechanical advantage increases as it becomes longer and thinner.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9641" y="6193009"/>
            <a:ext cx="491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LAAwZird80k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44" y="4044194"/>
            <a:ext cx="2514600" cy="1880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84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think of wedges that you see in real life?</a:t>
            </a:r>
            <a:r>
              <a:rPr lang="en-US" dirty="0"/>
              <a:t> </a:t>
            </a:r>
            <a:r>
              <a:rPr lang="en-US" dirty="0" smtClean="0"/>
              <a:t> With your group, make a list.</a:t>
            </a:r>
          </a:p>
        </p:txBody>
      </p:sp>
    </p:spTree>
    <p:extLst>
      <p:ext uri="{BB962C8B-B14F-4D97-AF65-F5344CB8AC3E}">
        <p14:creationId xmlns:p14="http://schemas.microsoft.com/office/powerpoint/2010/main" val="353703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Wedge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9" y="935846"/>
            <a:ext cx="3175000" cy="215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19" y="2045160"/>
            <a:ext cx="4198773" cy="2853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800000" flipV="1">
            <a:off x="4633430" y="844831"/>
            <a:ext cx="444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you push your front teeth into the apple, the downward effort force is changed by your teeth into a sideways force that pushes the skin of the apple apart.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679" y="3201947"/>
            <a:ext cx="317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knife is a wedge with a sharpened edge that can cut objects into pieces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31" y="4474777"/>
            <a:ext cx="3329268" cy="22328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2668" y="5392292"/>
            <a:ext cx="409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doorstop is used to hold doors in place. The doorstop is a wedge that goes between the door and the floor. </a:t>
            </a:r>
          </a:p>
        </p:txBody>
      </p:sp>
    </p:spTree>
    <p:extLst>
      <p:ext uri="{BB962C8B-B14F-4D97-AF65-F5344CB8AC3E}">
        <p14:creationId xmlns:p14="http://schemas.microsoft.com/office/powerpoint/2010/main" val="261050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562</Words>
  <Application>Microsoft Macintosh PowerPoint</Application>
  <PresentationFormat>On-screen Show (4:3)</PresentationFormat>
  <Paragraphs>62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September 15, 2014</vt:lpstr>
      <vt:lpstr>Check Homework </vt:lpstr>
      <vt:lpstr>Chapter 14 Day 5 Lesson 2 Screw, Wedge, Lever</vt:lpstr>
      <vt:lpstr>What You Will Learn</vt:lpstr>
      <vt:lpstr>What Mastery Looks Like </vt:lpstr>
      <vt:lpstr>Simple Machines</vt:lpstr>
      <vt:lpstr>What is a wedge?</vt:lpstr>
      <vt:lpstr>Wedge Examples</vt:lpstr>
      <vt:lpstr>Wedge Examples</vt:lpstr>
      <vt:lpstr>Is this a wedge?</vt:lpstr>
      <vt:lpstr>What is a screw?</vt:lpstr>
      <vt:lpstr>When have you used a screw?</vt:lpstr>
      <vt:lpstr>Screw Examples</vt:lpstr>
      <vt:lpstr>Is this a screw?</vt:lpstr>
      <vt:lpstr>What is a lever?</vt:lpstr>
      <vt:lpstr>What is a lever?</vt:lpstr>
      <vt:lpstr>When have you used a lever?</vt:lpstr>
      <vt:lpstr>Lever Examples</vt:lpstr>
      <vt:lpstr>Three Types of Levers </vt:lpstr>
      <vt:lpstr>Exit Ticket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ccross</dc:creator>
  <cp:lastModifiedBy>ccross</cp:lastModifiedBy>
  <cp:revision>15</cp:revision>
  <dcterms:created xsi:type="dcterms:W3CDTF">2014-09-03T19:56:49Z</dcterms:created>
  <dcterms:modified xsi:type="dcterms:W3CDTF">2014-09-15T03:40:43Z</dcterms:modified>
</cp:coreProperties>
</file>