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media/audio1.bin" ContentType="audio/unknown"/>
  <Override PartName="/ppt/media/audio2.bin" ContentType="audio/unknown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68" r:id="rId2"/>
    <p:sldId id="256" r:id="rId3"/>
    <p:sldId id="263" r:id="rId4"/>
    <p:sldId id="264" r:id="rId5"/>
    <p:sldId id="265" r:id="rId6"/>
    <p:sldId id="257" r:id="rId7"/>
    <p:sldId id="258" r:id="rId8"/>
    <p:sldId id="267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081" autoAdjust="0"/>
  </p:normalViewPr>
  <p:slideViewPr>
    <p:cSldViewPr snapToGrid="0" snapToObjects="1">
      <p:cViewPr varScale="1">
        <p:scale>
          <a:sx n="84" d="100"/>
          <a:sy n="84" d="100"/>
        </p:scale>
        <p:origin x="-18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DA38A2-6D58-5D4A-960E-30AE216C837C}" type="datetimeFigureOut">
              <a:rPr lang="en-US" smtClean="0"/>
              <a:t>9/22/15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11821-7671-544F-AA00-220B8047E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75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D0461-72B1-904B-B287-687C7D46E0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290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Username</a:t>
            </a:r>
            <a:r>
              <a:rPr lang="en-US" baseline="0" dirty="0" smtClean="0"/>
              <a:t> and password is </a:t>
            </a:r>
            <a:r>
              <a:rPr lang="en-US" baseline="0" dirty="0" err="1" smtClean="0"/>
              <a:t>palmbeach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11821-7671-544F-AA00-220B8047E8E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97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teacher’s edition to go over correct answer. </a:t>
            </a:r>
          </a:p>
          <a:p>
            <a:r>
              <a:rPr lang="en-US" dirty="0" smtClean="0"/>
              <a:t>Please walk around room and check answers.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11821-7671-544F-AA00-220B8047E8E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963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Username and password is </a:t>
            </a:r>
            <a:r>
              <a:rPr lang="en-US" dirty="0" err="1" smtClean="0"/>
              <a:t>palmbeach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11821-7671-544F-AA00-220B8047E8E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60 watts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11821-7671-544F-AA00-220B8047E8E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828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4C0E-81A1-7243-9701-B03D0C511B64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9AE2-779A-A942-B103-3D81C12E4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43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4C0E-81A1-7243-9701-B03D0C511B64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9AE2-779A-A942-B103-3D81C12E4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57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4C0E-81A1-7243-9701-B03D0C511B64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9AE2-779A-A942-B103-3D81C12E4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68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4C0E-81A1-7243-9701-B03D0C511B64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9AE2-779A-A942-B103-3D81C12E4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08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4C0E-81A1-7243-9701-B03D0C511B64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9AE2-779A-A942-B103-3D81C12E4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820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4C0E-81A1-7243-9701-B03D0C511B64}" type="datetimeFigureOut">
              <a:rPr lang="en-US" smtClean="0"/>
              <a:t>9/22/15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9AE2-779A-A942-B103-3D81C12E4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61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4C0E-81A1-7243-9701-B03D0C511B64}" type="datetimeFigureOut">
              <a:rPr lang="en-US" smtClean="0"/>
              <a:t>9/22/15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9AE2-779A-A942-B103-3D81C12E4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307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4C0E-81A1-7243-9701-B03D0C511B64}" type="datetimeFigureOut">
              <a:rPr lang="en-US" smtClean="0"/>
              <a:t>9/22/15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9AE2-779A-A942-B103-3D81C12E4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81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4C0E-81A1-7243-9701-B03D0C511B64}" type="datetimeFigureOut">
              <a:rPr lang="en-US" smtClean="0"/>
              <a:t>9/22/15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9AE2-779A-A942-B103-3D81C12E4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73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4C0E-81A1-7243-9701-B03D0C511B64}" type="datetimeFigureOut">
              <a:rPr lang="en-US" smtClean="0"/>
              <a:t>9/22/15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9AE2-779A-A942-B103-3D81C12E4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986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24C0E-81A1-7243-9701-B03D0C511B64}" type="datetimeFigureOut">
              <a:rPr lang="en-US" smtClean="0"/>
              <a:t>9/22/15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9AE2-779A-A942-B103-3D81C12E4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465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24C0E-81A1-7243-9701-B03D0C511B64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E9AE2-779A-A942-B103-3D81C12E4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52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inpop.com/science/energy/kineticenergy/" TargetMode="External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17637"/>
            <a:ext cx="8961431" cy="291718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48029" y="4676461"/>
            <a:ext cx="66286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You must explain why your answer is correct. 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Please write the page number in your book that supports your explanation.</a:t>
            </a:r>
          </a:p>
          <a:p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Use the index of your book to help you.   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090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4" y="0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C.  Power and Energy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53" y="1143000"/>
            <a:ext cx="7373901" cy="5715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Work on an object increases its energy.</a:t>
            </a:r>
          </a:p>
          <a:p>
            <a:pPr lvl="1"/>
            <a:r>
              <a:rPr lang="en-US" dirty="0" smtClean="0"/>
              <a:t>Energy can never be created or destroyed.</a:t>
            </a:r>
          </a:p>
          <a:p>
            <a:pPr lvl="1"/>
            <a:r>
              <a:rPr lang="en-US" dirty="0" smtClean="0"/>
              <a:t>It can gain or lose the energy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Amount of work done = amount of energy transferred.</a:t>
            </a:r>
          </a:p>
          <a:p>
            <a:endParaRPr lang="en-US" dirty="0" smtClean="0"/>
          </a:p>
          <a:p>
            <a:r>
              <a:rPr lang="en-US" dirty="0" smtClean="0"/>
              <a:t>Power = the amount of energy transferred even when no work is done.</a:t>
            </a:r>
          </a:p>
          <a:p>
            <a:pPr lvl="1"/>
            <a:r>
              <a:rPr lang="en-US" dirty="0" smtClean="0"/>
              <a:t>Ex heat transfers  from warm to cold object.</a:t>
            </a:r>
          </a:p>
          <a:p>
            <a:r>
              <a:rPr lang="en-US" dirty="0" smtClean="0"/>
              <a:t>Power is always the rate at which energy transferred.</a:t>
            </a:r>
            <a:endParaRPr lang="en-US" dirty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9384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*How much power is used when 600 J of work are done in 10 seconds? </a:t>
            </a:r>
          </a:p>
          <a:p>
            <a:pPr marL="0" indent="0">
              <a:buNone/>
            </a:pPr>
            <a:r>
              <a:rPr lang="en-US" sz="2400" i="1" dirty="0" smtClean="0"/>
              <a:t>Show work, I will come around and check.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*HOMEWORK:</a:t>
            </a:r>
          </a:p>
        </p:txBody>
      </p:sp>
    </p:spTree>
    <p:extLst>
      <p:ext uri="{BB962C8B-B14F-4D97-AF65-F5344CB8AC3E}">
        <p14:creationId xmlns:p14="http://schemas.microsoft.com/office/powerpoint/2010/main" val="1347324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14 Lesson 1 Day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 can explain how force relate to the movement of objects.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80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calculate power.</a:t>
            </a:r>
          </a:p>
          <a:p>
            <a:endParaRPr lang="en-US" dirty="0"/>
          </a:p>
          <a:p>
            <a:r>
              <a:rPr lang="en-US" dirty="0" smtClean="0"/>
              <a:t>I can explain the relationship between work and power.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094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Mastery Looks Like</a:t>
            </a:r>
            <a:br>
              <a:rPr lang="en-US" dirty="0" smtClean="0"/>
            </a:br>
            <a:r>
              <a:rPr lang="en-US" sz="1800" dirty="0" smtClean="0"/>
              <a:t>These are the types of questions you will be able to answer at the end of this lesson.</a:t>
            </a:r>
            <a:endParaRPr lang="en-US" sz="1800" dirty="0"/>
          </a:p>
        </p:txBody>
      </p:sp>
      <p:pic>
        <p:nvPicPr>
          <p:cNvPr id="4" name="Picture 3" descr="Screen Shot 2014-09-02 at 9.36.1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68650"/>
            <a:ext cx="9144000" cy="199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918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homework.</a:t>
            </a:r>
          </a:p>
          <a:p>
            <a:r>
              <a:rPr lang="en-US" dirty="0" smtClean="0"/>
              <a:t>Watch Brain Pop.</a:t>
            </a:r>
          </a:p>
          <a:p>
            <a:r>
              <a:rPr lang="en-US" dirty="0" smtClean="0"/>
              <a:t>Take notes.</a:t>
            </a:r>
          </a:p>
          <a:p>
            <a:r>
              <a:rPr lang="en-US" dirty="0" smtClean="0"/>
              <a:t>Complete Applying Math on page 429.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837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920894" y="47615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3"/>
          <p:cNvSpPr txBox="1">
            <a:spLocks noRot="1" noChangeArrowheads="1"/>
          </p:cNvSpPr>
          <p:nvPr/>
        </p:nvSpPr>
        <p:spPr>
          <a:xfrm>
            <a:off x="1164082" y="1640100"/>
            <a:ext cx="7513623" cy="48409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rial" charset="0"/>
              </a:rPr>
              <a:t>How quickly or rate at which work is done.</a:t>
            </a:r>
          </a:p>
          <a:p>
            <a:r>
              <a:rPr lang="en-US" dirty="0" smtClean="0">
                <a:latin typeface="Arial" charset="0"/>
              </a:rPr>
              <a:t>Amount of work done per unit time.</a:t>
            </a:r>
          </a:p>
          <a:p>
            <a:r>
              <a:rPr lang="en-US" dirty="0" smtClean="0">
                <a:latin typeface="Arial" charset="0"/>
              </a:rPr>
              <a:t>If two people mow two lawns of equal size and one does the job in half the time, who did more work?</a:t>
            </a:r>
          </a:p>
          <a:p>
            <a:r>
              <a:rPr lang="en-US" dirty="0" smtClean="0">
                <a:latin typeface="Arial" charset="0"/>
              </a:rPr>
              <a:t>Same work. Different power exerted.</a:t>
            </a:r>
          </a:p>
          <a:p>
            <a:r>
              <a:rPr lang="en-US" dirty="0" smtClean="0">
                <a:solidFill>
                  <a:srgbClr val="66FF33"/>
                </a:solidFill>
                <a:latin typeface="Arial" charset="0"/>
              </a:rPr>
              <a:t>POWER   =    WORK  /  TIME</a:t>
            </a:r>
            <a:endParaRPr lang="en-US" dirty="0">
              <a:solidFill>
                <a:srgbClr val="66FF33"/>
              </a:solidFill>
              <a:latin typeface="Arial" charset="0"/>
            </a:endParaRPr>
          </a:p>
        </p:txBody>
      </p:sp>
      <p:sp>
        <p:nvSpPr>
          <p:cNvPr id="9" name="WordArt 4" descr="Narrow vertical"/>
          <p:cNvSpPr>
            <a:spLocks noChangeArrowheads="1" noChangeShapeType="1" noTextEdit="1"/>
          </p:cNvSpPr>
          <p:nvPr/>
        </p:nvSpPr>
        <p:spPr bwMode="auto">
          <a:xfrm>
            <a:off x="370390" y="152400"/>
            <a:ext cx="8439597" cy="119671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blurRad="63500" dist="46662" dir="2115817" algn="ctr" rotWithShape="0">
                    <a:srgbClr val="000000">
                      <a:alpha val="74998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What is Power?</a:t>
            </a:r>
            <a:endParaRPr lang="en-US" sz="3600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blurRad="63500" dist="46662" dir="2115817" algn="ctr" rotWithShape="0">
                  <a:srgbClr val="000000">
                    <a:alpha val="74998"/>
                  </a:srgbClr>
                </a:outerShdw>
              </a:effectLst>
              <a:latin typeface="Arial Black"/>
              <a:ea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822223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-82443"/>
            <a:ext cx="8385175" cy="1431925"/>
          </a:xfrm>
        </p:spPr>
        <p:txBody>
          <a:bodyPr/>
          <a:lstStyle/>
          <a:p>
            <a:pPr eaLnBrk="1" hangingPunct="1"/>
            <a:r>
              <a:rPr lang="en-US" dirty="0">
                <a:latin typeface="Lucida Calligraphy" charset="0"/>
              </a:rPr>
              <a:t>The </a:t>
            </a:r>
            <a:r>
              <a:rPr lang="en-US" dirty="0" smtClean="0">
                <a:latin typeface="Lucida Calligraphy" charset="0"/>
              </a:rPr>
              <a:t>Watt</a:t>
            </a:r>
            <a:endParaRPr lang="en-US" dirty="0">
              <a:latin typeface="Lucida Calligraphy" charset="0"/>
            </a:endParaRPr>
          </a:p>
        </p:txBody>
      </p:sp>
      <p:pic>
        <p:nvPicPr>
          <p:cNvPr id="5" name="Picture 9" descr="watt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349482"/>
            <a:ext cx="316865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Rectangle 4"/>
          <p:cNvSpPr txBox="1">
            <a:spLocks noRot="1" noChangeArrowheads="1"/>
          </p:cNvSpPr>
          <p:nvPr/>
        </p:nvSpPr>
        <p:spPr>
          <a:xfrm>
            <a:off x="4919663" y="1349482"/>
            <a:ext cx="3925887" cy="41910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64" charset="2"/>
              <a:buChar char="§"/>
              <a:defRPr/>
            </a:pPr>
            <a:r>
              <a:rPr lang="en-US" altLang="en-US" sz="2800" dirty="0" smtClean="0"/>
              <a:t>A unit named after Scottish inventor James Watt.</a:t>
            </a:r>
          </a:p>
          <a:p>
            <a:pPr>
              <a:buFont typeface="Wingdings" pitchFamily="64" charset="2"/>
              <a:buChar char="§"/>
              <a:defRPr/>
            </a:pPr>
            <a:r>
              <a:rPr lang="en-US" altLang="en-US" sz="2800" dirty="0" smtClean="0"/>
              <a:t>Invented the steam engine.</a:t>
            </a:r>
          </a:p>
          <a:p>
            <a:pPr>
              <a:buFont typeface="Wingdings" pitchFamily="64" charset="2"/>
              <a:buChar char="§"/>
              <a:defRPr/>
            </a:pPr>
            <a:r>
              <a:rPr lang="en-US" altLang="en-US" sz="2800" dirty="0" smtClean="0"/>
              <a:t>P = W/t  </a:t>
            </a:r>
          </a:p>
          <a:p>
            <a:pPr lvl="1">
              <a:buFont typeface="Wingdings" pitchFamily="64" charset="2"/>
              <a:buChar char="§"/>
              <a:defRPr/>
            </a:pPr>
            <a:r>
              <a:rPr lang="en-US" altLang="en-US" sz="2400" dirty="0" smtClean="0"/>
              <a:t>Joules/second</a:t>
            </a:r>
          </a:p>
          <a:p>
            <a:pPr lvl="1">
              <a:buFont typeface="Wingdings" pitchFamily="64" charset="2"/>
              <a:buChar char="§"/>
              <a:defRPr/>
            </a:pPr>
            <a:r>
              <a:rPr lang="en-US" altLang="en-US" sz="2400" dirty="0" smtClean="0"/>
              <a:t>1 watt  =  1 J/s</a:t>
            </a:r>
          </a:p>
          <a:p>
            <a:pPr lvl="1">
              <a:buFont typeface="Wingdings" pitchFamily="64" charset="2"/>
              <a:buNone/>
              <a:defRPr/>
            </a:pPr>
            <a:endParaRPr lang="en-US" altLang="en-US" sz="2400" dirty="0" smtClean="0"/>
          </a:p>
          <a:p>
            <a:pPr lvl="1">
              <a:buFont typeface="Wingdings" pitchFamily="64" charset="2"/>
              <a:buNone/>
              <a:defRPr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90502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class, let’s look at p. 429.  </a:t>
            </a:r>
          </a:p>
          <a:p>
            <a:r>
              <a:rPr lang="en-US" dirty="0" smtClean="0"/>
              <a:t>If you do 200 J of work in 12 s, How much power did you use?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Complete page 429 1-2 with a partner.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074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807627" cy="925863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B.  Work and Energy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5864"/>
            <a:ext cx="4807627" cy="52003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When something is moving, it has energy of motion – kinetic energy</a:t>
            </a:r>
          </a:p>
          <a:p>
            <a:r>
              <a:rPr lang="en-US" sz="1500" dirty="0">
                <a:hlinkClick r:id="rId3"/>
              </a:rPr>
              <a:t>http://www.brainpop.com/science/energy/kineticenergy</a:t>
            </a:r>
            <a:r>
              <a:rPr lang="en-US" sz="1500" dirty="0" smtClean="0">
                <a:hlinkClick r:id="rId3"/>
              </a:rPr>
              <a:t>/</a:t>
            </a:r>
            <a:endParaRPr lang="en-US" sz="1500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Energy of an object changes or increases when you do work and lift it higher – potential energy.</a:t>
            </a:r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4269" y="925862"/>
            <a:ext cx="4149731" cy="4602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5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406</Words>
  <Application>Microsoft Macintosh PowerPoint</Application>
  <PresentationFormat>On-screen Show (4:3)</PresentationFormat>
  <Paragraphs>68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Chapter 14 Lesson 1 Day 2</vt:lpstr>
      <vt:lpstr>Learning Objective</vt:lpstr>
      <vt:lpstr>What Mastery Looks Like These are the types of questions you will be able to answer at the end of this lesson.</vt:lpstr>
      <vt:lpstr>Agenda</vt:lpstr>
      <vt:lpstr>PowerPoint Presentation</vt:lpstr>
      <vt:lpstr>The Watt</vt:lpstr>
      <vt:lpstr>Calculating Power</vt:lpstr>
      <vt:lpstr>B.  Work and Energy</vt:lpstr>
      <vt:lpstr>C.  Power and Energy</vt:lpstr>
      <vt:lpstr>Exit Ticket</vt:lpstr>
    </vt:vector>
  </TitlesOfParts>
  <Company>Shelby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14 Lesson 1 Day 2</dc:title>
  <dc:creator>Teacher</dc:creator>
  <cp:lastModifiedBy>Jessica Johnson</cp:lastModifiedBy>
  <cp:revision>16</cp:revision>
  <dcterms:created xsi:type="dcterms:W3CDTF">2014-08-27T02:15:33Z</dcterms:created>
  <dcterms:modified xsi:type="dcterms:W3CDTF">2015-09-22T21:24:21Z</dcterms:modified>
</cp:coreProperties>
</file>