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gif" ContentType="image/gif"/>
  <Default Extension="bin" ContentType="audio/unknown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0" r:id="rId2"/>
    <p:sldId id="268" r:id="rId3"/>
    <p:sldId id="269" r:id="rId4"/>
    <p:sldId id="257" r:id="rId5"/>
    <p:sldId id="26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996"/>
    <p:restoredTop sz="50000"/>
  </p:normalViewPr>
  <p:slideViewPr>
    <p:cSldViewPr snapToGrid="0" snapToObjects="1">
      <p:cViewPr varScale="1">
        <p:scale>
          <a:sx n="32" d="100"/>
          <a:sy n="32" d="100"/>
        </p:scale>
        <p:origin x="40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DF505A-3697-614C-B0C4-A9BF3F93AE6A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D54721-B676-B549-B85B-EBFBEA4CD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72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9D31E-0AF8-8A47-961C-7135CCB73E26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ACB06-840C-F947-ACAB-8E13E5FCD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29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D0461-72B1-904B-B287-687C7D46E0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227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9A05-7F82-EC4A-B632-CC1C08209D1E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F76C-3DAB-5A4C-AB65-1A9E7D8C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1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9A05-7F82-EC4A-B632-CC1C08209D1E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F76C-3DAB-5A4C-AB65-1A9E7D8C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62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9A05-7F82-EC4A-B632-CC1C08209D1E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F76C-3DAB-5A4C-AB65-1A9E7D8C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51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9A05-7F82-EC4A-B632-CC1C08209D1E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F76C-3DAB-5A4C-AB65-1A9E7D8C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30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9A05-7F82-EC4A-B632-CC1C08209D1E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F76C-3DAB-5A4C-AB65-1A9E7D8C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99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9A05-7F82-EC4A-B632-CC1C08209D1E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F76C-3DAB-5A4C-AB65-1A9E7D8C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036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9A05-7F82-EC4A-B632-CC1C08209D1E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F76C-3DAB-5A4C-AB65-1A9E7D8C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1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9A05-7F82-EC4A-B632-CC1C08209D1E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F76C-3DAB-5A4C-AB65-1A9E7D8C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756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9A05-7F82-EC4A-B632-CC1C08209D1E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F76C-3DAB-5A4C-AB65-1A9E7D8C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89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9A05-7F82-EC4A-B632-CC1C08209D1E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F76C-3DAB-5A4C-AB65-1A9E7D8C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845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9A05-7F82-EC4A-B632-CC1C08209D1E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F76C-3DAB-5A4C-AB65-1A9E7D8C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31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09A05-7F82-EC4A-B632-CC1C08209D1E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F76C-3DAB-5A4C-AB65-1A9E7D8C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734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http:/www.brainpop.com/science/motionsforcesandtime/work" TargetMode="External"/><Relationship Id="rId4" Type="http://schemas.openxmlformats.org/officeDocument/2006/relationships/image" Target="../media/image3.gif"/><Relationship Id="rId5" Type="http://schemas.openxmlformats.org/officeDocument/2006/relationships/image" Target="../media/image4.wmf"/><Relationship Id="rId6" Type="http://schemas.openxmlformats.org/officeDocument/2006/relationships/image" Target="../media/image5.png"/><Relationship Id="rId7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bin"/><Relationship Id="rId4" Type="http://schemas.openxmlformats.org/officeDocument/2006/relationships/image" Target="../media/image7.wmf"/><Relationship Id="rId5" Type="http://schemas.openxmlformats.org/officeDocument/2006/relationships/image" Target="../media/image8.wmf"/><Relationship Id="rId6" Type="http://schemas.openxmlformats.org/officeDocument/2006/relationships/image" Target="../media/image9.wmf"/><Relationship Id="rId7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cience360.gov/obj/video/c5be5456-2e39-49a7-8118-218868df89eb/work-energy-power" TargetMode="External"/><Relationship Id="rId3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65540"/>
            <a:ext cx="7734300" cy="5334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146830" y="1917936"/>
            <a:ext cx="199717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You must explain why your answer is correct. 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Please write the page number in your book that supports your explanation.</a:t>
            </a:r>
          </a:p>
          <a:p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Use the index of your book to help you.   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85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4-08-26 at 9.08.13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267" b="-3407"/>
          <a:stretch/>
        </p:blipFill>
        <p:spPr>
          <a:xfrm>
            <a:off x="1094154" y="-190665"/>
            <a:ext cx="7032763" cy="7048666"/>
          </a:xfrm>
        </p:spPr>
      </p:pic>
      <p:sp>
        <p:nvSpPr>
          <p:cNvPr id="6" name="TextBox 5"/>
          <p:cNvSpPr txBox="1"/>
          <p:nvPr/>
        </p:nvSpPr>
        <p:spPr>
          <a:xfrm>
            <a:off x="7815385" y="2622388"/>
            <a:ext cx="1172308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Turn to page 428, Complete 1 and 2 with partner.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09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072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400" dirty="0" smtClean="0"/>
              <a:t>How are work and force related?</a:t>
            </a:r>
          </a:p>
          <a:p>
            <a:pPr marL="0" indent="0" algn="ctr">
              <a:buNone/>
            </a:pPr>
            <a:r>
              <a:rPr lang="en-US" sz="4400" dirty="0" smtClean="0"/>
              <a:t>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0960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14 Lesson 1 Day 1	</a:t>
            </a:r>
            <a:br>
              <a:rPr lang="en-US" dirty="0" smtClean="0"/>
            </a:br>
            <a:r>
              <a:rPr lang="en-US" dirty="0" smtClean="0"/>
              <a:t>Work and Power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can explain </a:t>
            </a:r>
            <a:r>
              <a:rPr lang="en-US" dirty="0"/>
              <a:t>how </a:t>
            </a:r>
            <a:r>
              <a:rPr lang="en-US" dirty="0" smtClean="0"/>
              <a:t>force relate </a:t>
            </a:r>
            <a:r>
              <a:rPr lang="en-US" dirty="0"/>
              <a:t>to the movement of objects.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Mastery Looks Like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417638"/>
            <a:ext cx="8823380" cy="518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49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72"/>
            <a:ext cx="4539910" cy="1143000"/>
          </a:xfrm>
        </p:spPr>
        <p:txBody>
          <a:bodyPr/>
          <a:lstStyle/>
          <a:p>
            <a:pPr algn="l"/>
            <a:r>
              <a:rPr lang="en-US" dirty="0" smtClean="0"/>
              <a:t>I.  What is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067" y="1147372"/>
            <a:ext cx="4720375" cy="5710628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Work is done when a force causes an object to move in the same direction that the force is applied.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are some ways you have done work today?</a:t>
            </a:r>
            <a:endParaRPr lang="en-US" dirty="0"/>
          </a:p>
          <a:p>
            <a:endParaRPr lang="en-US" dirty="0"/>
          </a:p>
          <a:p>
            <a:r>
              <a:rPr lang="en-US" sz="1300" dirty="0">
                <a:hlinkClick r:id="rId3"/>
              </a:rPr>
              <a:t>http://http://www.brainpop.com/science/motionsforcesandtime/work</a:t>
            </a:r>
            <a:endParaRPr lang="en-US" sz="1300" dirty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6" descr="AG00280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570" y="719076"/>
            <a:ext cx="16002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98014" y="353426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7" descr="bd05184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414" y="1816594"/>
            <a:ext cx="1681163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934974" y="408649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5" descr="pe02076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4442" y="3179701"/>
            <a:ext cx="137477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bd05175_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640" y="3903601"/>
            <a:ext cx="3124200" cy="284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643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13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Arial Black" charset="0"/>
              </a:rPr>
              <a:t>Is work being done or not?</a:t>
            </a:r>
            <a:endParaRPr lang="en-US" dirty="0"/>
          </a:p>
        </p:txBody>
      </p:sp>
      <p:sp>
        <p:nvSpPr>
          <p:cNvPr id="4" name="Rectangle 3"/>
          <p:cNvSpPr txBox="1">
            <a:spLocks noRot="1" noChangeArrowheads="1"/>
          </p:cNvSpPr>
          <p:nvPr/>
        </p:nvSpPr>
        <p:spPr>
          <a:xfrm>
            <a:off x="0" y="1904808"/>
            <a:ext cx="4515647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 charset="0"/>
              </a:rPr>
              <a:t>Mowing the lawn</a:t>
            </a:r>
          </a:p>
          <a:p>
            <a:r>
              <a:rPr lang="en-US" dirty="0" smtClean="0">
                <a:latin typeface="Arial" charset="0"/>
              </a:rPr>
              <a:t>Weight-lifting</a:t>
            </a:r>
          </a:p>
          <a:p>
            <a:r>
              <a:rPr lang="en-US" dirty="0" smtClean="0">
                <a:latin typeface="Arial" charset="0"/>
              </a:rPr>
              <a:t>Moving furniture up a flight of stairs</a:t>
            </a:r>
          </a:p>
          <a:p>
            <a:r>
              <a:rPr lang="en-US" dirty="0" smtClean="0">
                <a:latin typeface="Arial" charset="0"/>
              </a:rPr>
              <a:t>Pushing against a locked door</a:t>
            </a:r>
          </a:p>
          <a:p>
            <a:r>
              <a:rPr lang="en-US" dirty="0" smtClean="0">
                <a:latin typeface="Arial" charset="0"/>
              </a:rPr>
              <a:t>Swinging a golf club</a:t>
            </a:r>
            <a:endParaRPr lang="en-US" dirty="0">
              <a:latin typeface="Arial" charset="0"/>
            </a:endParaRPr>
          </a:p>
        </p:txBody>
      </p:sp>
      <p:sp>
        <p:nvSpPr>
          <p:cNvPr id="5" name="Rectangle 4"/>
          <p:cNvSpPr txBox="1">
            <a:spLocks noRot="1" noChangeArrowheads="1"/>
          </p:cNvSpPr>
          <p:nvPr/>
        </p:nvSpPr>
        <p:spPr>
          <a:xfrm>
            <a:off x="4515647" y="1905000"/>
            <a:ext cx="1722976" cy="41910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 charset="0"/>
              </a:rPr>
              <a:t>YES</a:t>
            </a:r>
          </a:p>
          <a:p>
            <a:r>
              <a:rPr lang="en-US" dirty="0" smtClean="0">
                <a:latin typeface="Arial" charset="0"/>
              </a:rPr>
              <a:t>YES</a:t>
            </a:r>
          </a:p>
          <a:p>
            <a:r>
              <a:rPr lang="en-US" dirty="0" smtClean="0">
                <a:latin typeface="Arial" charset="0"/>
              </a:rPr>
              <a:t>YES</a:t>
            </a:r>
          </a:p>
          <a:p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NO</a:t>
            </a:r>
          </a:p>
          <a:p>
            <a:pPr marL="0" indent="0">
              <a:buNone/>
            </a:pPr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YES</a:t>
            </a:r>
            <a:endParaRPr lang="en-US" dirty="0">
              <a:latin typeface="Arial" charset="0"/>
            </a:endParaRPr>
          </a:p>
        </p:txBody>
      </p:sp>
      <p:pic>
        <p:nvPicPr>
          <p:cNvPr id="6" name="Picture 5" descr="PE02234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062" y="819090"/>
            <a:ext cx="1614488" cy="167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j016826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9025" y="2493903"/>
            <a:ext cx="1511300" cy="176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j029772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105400"/>
            <a:ext cx="1600200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j0283022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325" y="3276600"/>
            <a:ext cx="1463675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39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4311"/>
            <a:ext cx="4898078" cy="1325562"/>
          </a:xfrm>
        </p:spPr>
        <p:txBody>
          <a:bodyPr/>
          <a:lstStyle/>
          <a:p>
            <a:r>
              <a:rPr lang="en-US" dirty="0" smtClean="0"/>
              <a:t>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6402"/>
            <a:ext cx="5741742" cy="5891598"/>
          </a:xfrm>
        </p:spPr>
        <p:txBody>
          <a:bodyPr>
            <a:normAutofit fontScale="92500"/>
          </a:bodyPr>
          <a:lstStyle/>
          <a:p>
            <a:pPr marL="514350" indent="-514350"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Work 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rgbClr val="008000"/>
                </a:solidFill>
              </a:rPr>
              <a:t>To do work, two things must occur.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1.  You must apply a force to an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object.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  The object must move in the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same direction as the applied 		force.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 smtClean="0"/>
              <a:t>See Figure 1</a:t>
            </a:r>
          </a:p>
          <a:p>
            <a:pPr marL="0" indent="0">
              <a:buNone/>
            </a:pPr>
            <a:r>
              <a:rPr lang="en-US" dirty="0" smtClean="0"/>
              <a:t>Explain why the girl does no work on the bags of groceries if she is standing still.  </a:t>
            </a:r>
            <a:r>
              <a:rPr lang="en-US" b="1" dirty="0" smtClean="0">
                <a:solidFill>
                  <a:srgbClr val="3366FF"/>
                </a:solidFill>
              </a:rPr>
              <a:t> P. 426 TB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7342" y="846285"/>
            <a:ext cx="914400" cy="123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39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-230710"/>
            <a:ext cx="4263174" cy="1143000"/>
          </a:xfrm>
        </p:spPr>
        <p:txBody>
          <a:bodyPr/>
          <a:lstStyle/>
          <a:p>
            <a:r>
              <a:rPr lang="en-US" dirty="0" smtClean="0"/>
              <a:t>Work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912290"/>
            <a:ext cx="4499538" cy="629430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B. Applying Force and Doing Work</a:t>
            </a: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3366FF"/>
                </a:solidFill>
              </a:rPr>
              <a:t>See figure 2 on p.427.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Are both pictures demonstrating 	work?  Explain your answer to your 	shoulder buddy.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>
                <a:solidFill>
                  <a:srgbClr val="3366FF"/>
                </a:solidFill>
              </a:rPr>
              <a:t>Read the section: 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3366FF"/>
                </a:solidFill>
              </a:rPr>
              <a:t>	</a:t>
            </a:r>
            <a:r>
              <a:rPr lang="en-US" i="1" dirty="0" smtClean="0"/>
              <a:t>Applying </a:t>
            </a:r>
            <a:r>
              <a:rPr lang="en-US" i="1" dirty="0"/>
              <a:t>F</a:t>
            </a:r>
            <a:r>
              <a:rPr lang="en-US" i="1" dirty="0" smtClean="0"/>
              <a:t>orce and Doing Work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 do you know when work is being applied?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Give real world examples of doing work based on what you </a:t>
            </a:r>
            <a:r>
              <a:rPr lang="en-US" dirty="0"/>
              <a:t> </a:t>
            </a:r>
            <a:r>
              <a:rPr lang="en-US" dirty="0" smtClean="0"/>
              <a:t>read.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*No work is done, when the motion of an object is at a right angle to the applied force.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6" name="Picture 5" descr="Screen Shot 2014-08-26 at 9.04.2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539" y="247493"/>
            <a:ext cx="4700462" cy="3949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68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516923" cy="1132070"/>
          </a:xfrm>
        </p:spPr>
        <p:txBody>
          <a:bodyPr/>
          <a:lstStyle/>
          <a:p>
            <a:r>
              <a:rPr lang="en-US" dirty="0" smtClean="0"/>
              <a:t>Work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2070"/>
            <a:ext cx="3946769" cy="572593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C. Force in Two Directions</a:t>
            </a: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See Figure 3 : What happens when pushing a lawn mower</a:t>
            </a:r>
          </a:p>
          <a:p>
            <a:endParaRPr lang="en-US" dirty="0" smtClean="0"/>
          </a:p>
          <a:p>
            <a:pPr lvl="1"/>
            <a:r>
              <a:rPr lang="en-US" dirty="0"/>
              <a:t>O</a:t>
            </a:r>
            <a:r>
              <a:rPr lang="en-US" dirty="0" smtClean="0"/>
              <a:t>nly part of the force exerted moves an object.</a:t>
            </a:r>
          </a:p>
          <a:p>
            <a:pPr lvl="1"/>
            <a:r>
              <a:rPr lang="en-US" dirty="0" smtClean="0"/>
              <a:t>Part of the force is to right, and downward.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*Only the part of the force that is in the same direction as the motion of the mower does the work.</a:t>
            </a:r>
            <a:endParaRPr lang="en-US" dirty="0"/>
          </a:p>
        </p:txBody>
      </p:sp>
      <p:pic>
        <p:nvPicPr>
          <p:cNvPr id="4" name="Picture 3" descr="Screen Shot 2014-08-26 at 9.01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770" y="2383692"/>
            <a:ext cx="4962768" cy="2909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94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9088"/>
            <a:ext cx="5312146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3366FF"/>
                </a:solidFill>
              </a:rPr>
              <a:t>II. Calculating Work</a:t>
            </a:r>
            <a:endParaRPr lang="en-US" b="1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3912"/>
            <a:ext cx="6901132" cy="5744088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More work is done when force is increased or the object is moved a greater distance.</a:t>
            </a:r>
          </a:p>
          <a:p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Work does NOT involve time, only force and distance.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No work is done when you stand in place holding an object.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Work Equation   W=</a:t>
            </a:r>
            <a:r>
              <a:rPr lang="en-US" dirty="0" err="1" smtClean="0"/>
              <a:t>Fd</a:t>
            </a:r>
            <a:r>
              <a:rPr lang="en-US" dirty="0" smtClean="0"/>
              <a:t> or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	</a:t>
            </a:r>
            <a:r>
              <a:rPr lang="en-US" sz="6900" kern="10" dirty="0" smtClean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blurRad="63500" dist="38099" dir="2700000" algn="ctr" rotWithShape="0">
                    <a:srgbClr val="C0C0C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work = force x distance</a:t>
            </a:r>
            <a:endParaRPr lang="en-US" dirty="0" smtClean="0"/>
          </a:p>
          <a:p>
            <a:pPr algn="ctr"/>
            <a:r>
              <a:rPr lang="en-US" dirty="0" smtClean="0"/>
              <a:t>Work is measured in </a:t>
            </a:r>
            <a:r>
              <a:rPr lang="en-US" b="1" dirty="0" smtClean="0">
                <a:solidFill>
                  <a:srgbClr val="FF0000"/>
                </a:solidFill>
              </a:rPr>
              <a:t>joules.</a:t>
            </a:r>
            <a:endParaRPr lang="en-US" dirty="0"/>
          </a:p>
          <a:p>
            <a:pPr algn="ctr"/>
            <a:r>
              <a:rPr lang="en-US" dirty="0"/>
              <a:t>F</a:t>
            </a:r>
            <a:r>
              <a:rPr lang="en-US" dirty="0" smtClean="0"/>
              <a:t>orce in </a:t>
            </a:r>
            <a:r>
              <a:rPr lang="en-US" b="1" dirty="0" err="1" smtClean="0">
                <a:solidFill>
                  <a:srgbClr val="FF0000"/>
                </a:solidFill>
              </a:rPr>
              <a:t>newtons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dirty="0"/>
          </a:p>
          <a:p>
            <a:pPr algn="ctr"/>
            <a:r>
              <a:rPr lang="en-US" b="1" dirty="0"/>
              <a:t>D</a:t>
            </a:r>
            <a:r>
              <a:rPr lang="en-US" b="1" dirty="0" smtClean="0"/>
              <a:t>istance in </a:t>
            </a:r>
            <a:r>
              <a:rPr lang="en-US" b="1" dirty="0" smtClean="0">
                <a:solidFill>
                  <a:srgbClr val="FF0000"/>
                </a:solidFill>
              </a:rPr>
              <a:t>meters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1 newton-meter is a quantity known as a </a:t>
            </a:r>
            <a:r>
              <a:rPr lang="en-US" i="1" dirty="0" smtClean="0">
                <a:latin typeface="Arial" charset="0"/>
              </a:rPr>
              <a:t>joule </a:t>
            </a:r>
            <a:r>
              <a:rPr lang="en-US" dirty="0" smtClean="0">
                <a:latin typeface="Arial" charset="0"/>
              </a:rPr>
              <a:t>(J). 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n</a:t>
            </a:r>
            <a:r>
              <a:rPr lang="en-US" dirty="0" smtClean="0">
                <a:latin typeface="Arial" charset="0"/>
              </a:rPr>
              <a:t>amed after British physicist James Prescott Joule.</a:t>
            </a:r>
          </a:p>
          <a:p>
            <a:pPr lvl="1">
              <a:lnSpc>
                <a:spcPct val="90000"/>
              </a:lnSpc>
            </a:pPr>
            <a:endParaRPr lang="en-US" dirty="0" smtClean="0">
              <a:latin typeface="Arial" charset="0"/>
            </a:endParaRP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://science360.gov/obj/video/c5be5456-2e39-49a7-8118-218868df89eb/work-energy-</a:t>
            </a:r>
            <a:r>
              <a:rPr lang="en-US" dirty="0" smtClean="0">
                <a:hlinkClick r:id="rId2"/>
              </a:rPr>
              <a:t>power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6" descr="joule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97482" y="1397000"/>
            <a:ext cx="2546518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193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277</Words>
  <Application>Microsoft Macintosh PowerPoint</Application>
  <PresentationFormat>On-screen Show (4:3)</PresentationFormat>
  <Paragraphs>85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Impact</vt:lpstr>
      <vt:lpstr>Office Theme</vt:lpstr>
      <vt:lpstr>PowerPoint Presentation</vt:lpstr>
      <vt:lpstr>Chapter 14 Lesson 1 Day 1  Work and Power</vt:lpstr>
      <vt:lpstr>What Mastery Looks Like</vt:lpstr>
      <vt:lpstr>I.  What is Work?</vt:lpstr>
      <vt:lpstr>Is work being done or not?</vt:lpstr>
      <vt:lpstr>Work </vt:lpstr>
      <vt:lpstr>Work Cont.</vt:lpstr>
      <vt:lpstr>Work Cont.</vt:lpstr>
      <vt:lpstr>II. Calculating Work</vt:lpstr>
      <vt:lpstr>PowerPoint Presentation</vt:lpstr>
      <vt:lpstr>Exit Ticket</vt:lpstr>
    </vt:vector>
  </TitlesOfParts>
  <Company>Shelby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14 Lesson 1  Work and Power</dc:title>
  <dc:creator>Teacher</dc:creator>
  <cp:lastModifiedBy>Microsoft Office User</cp:lastModifiedBy>
  <cp:revision>18</cp:revision>
  <cp:lastPrinted>2016-11-15T21:01:26Z</cp:lastPrinted>
  <dcterms:created xsi:type="dcterms:W3CDTF">2014-08-27T00:26:53Z</dcterms:created>
  <dcterms:modified xsi:type="dcterms:W3CDTF">2016-11-15T21:01:29Z</dcterms:modified>
</cp:coreProperties>
</file>