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56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5"/>
    <p:restoredTop sz="50000"/>
  </p:normalViewPr>
  <p:slideViewPr>
    <p:cSldViewPr snapToGrid="0" snapToObjects="1">
      <p:cViewPr varScale="1">
        <p:scale>
          <a:sx n="50" d="100"/>
          <a:sy n="50" d="100"/>
        </p:scale>
        <p:origin x="23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A6519-1CB4-0B4C-84BA-388820195698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51E46-4C48-D74F-8D2A-885E308AA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23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38AF7-E7D4-574D-9BF7-4945F5DF9C2E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C913-EAB9-5D47-9658-B42E68943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9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answer</a:t>
            </a:r>
            <a:r>
              <a:rPr lang="en-US" baseline="0" dirty="0" smtClean="0"/>
              <a:t> is G.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F13B-D0E7-BF4A-BF00-7347957B67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2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www.ducksters.com</a:t>
            </a:r>
            <a:r>
              <a:rPr lang="en-US" dirty="0" smtClean="0"/>
              <a:t>/questions/</a:t>
            </a:r>
            <a:r>
              <a:rPr lang="en-US" dirty="0" err="1" smtClean="0"/>
              <a:t>physicsvelocityanswers.php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2F13B-D0E7-BF4A-BF00-7347957B67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3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www.brainpop.com</a:t>
            </a:r>
            <a:r>
              <a:rPr lang="en-US" dirty="0" smtClean="0"/>
              <a:t>/science/</a:t>
            </a:r>
            <a:r>
              <a:rPr lang="en-US" dirty="0" err="1" smtClean="0"/>
              <a:t>motionsforcesandtime</a:t>
            </a:r>
            <a:r>
              <a:rPr lang="en-US" dirty="0" smtClean="0"/>
              <a:t>/force/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CC913-EAB9-5D47-9658-B42E68943C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3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2D29-29D9-094F-91D8-269DFA1ADE6A}" type="datetimeFigureOut">
              <a:rPr lang="en-US" smtClean="0"/>
              <a:t>11/9/16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E70A8A-23BE-8E48-881E-429B441FF5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2D29-29D9-094F-91D8-269DFA1ADE6A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0A8A-23BE-8E48-881E-429B441FF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2D29-29D9-094F-91D8-269DFA1ADE6A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0A8A-23BE-8E48-881E-429B441FF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2D29-29D9-094F-91D8-269DFA1ADE6A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0A8A-23BE-8E48-881E-429B441FF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2D29-29D9-094F-91D8-269DFA1ADE6A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0A8A-23BE-8E48-881E-429B441FF5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2D29-29D9-094F-91D8-269DFA1ADE6A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0A8A-23BE-8E48-881E-429B441FF5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2D29-29D9-094F-91D8-269DFA1ADE6A}" type="datetimeFigureOut">
              <a:rPr lang="en-US" smtClean="0"/>
              <a:t>11/9/16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0A8A-23BE-8E48-881E-429B441FF5A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2D29-29D9-094F-91D8-269DFA1ADE6A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0A8A-23BE-8E48-881E-429B441FF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2D29-29D9-094F-91D8-269DFA1ADE6A}" type="datetimeFigureOut">
              <a:rPr lang="en-US" smtClean="0"/>
              <a:t>11/9/16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0A8A-23BE-8E48-881E-429B441FF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2D29-29D9-094F-91D8-269DFA1ADE6A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0A8A-23BE-8E48-881E-429B441FF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2D29-29D9-094F-91D8-269DFA1ADE6A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70A8A-23BE-8E48-881E-429B441FF5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B272D29-29D9-094F-91D8-269DFA1ADE6A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4E70A8A-23BE-8E48-881E-429B441FF5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ciencechannel.com/tv-shows/head-rush/videos/head-rush-terminal-velocity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7631"/>
            <a:ext cx="8890000" cy="45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Forces Combine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 </a:t>
            </a:r>
            <a:r>
              <a:rPr lang="en-US" dirty="0" smtClean="0"/>
              <a:t>Force:  The </a:t>
            </a:r>
            <a:r>
              <a:rPr lang="en-US" dirty="0"/>
              <a:t>combination of all the forces acting on an object is the net force.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196" y="4263287"/>
            <a:ext cx="5333803" cy="2438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751125"/>
            <a:ext cx="24384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75837"/>
            <a:ext cx="24384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Force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72" y="2320607"/>
            <a:ext cx="3365636" cy="3938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8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solve?</a:t>
            </a:r>
            <a:endParaRPr lang="en-US" dirty="0"/>
          </a:p>
        </p:txBody>
      </p:sp>
      <p:pic>
        <p:nvPicPr>
          <p:cNvPr id="4" name="Picture 3" descr="Screen Shot 2014-08-13 at 1.38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22" y="2078649"/>
            <a:ext cx="5870062" cy="3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to think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http://www.sciencechannel.com/tv-shows/head-rush/videos/head-rush-terminal-</a:t>
            </a:r>
            <a:r>
              <a:rPr lang="en-US" dirty="0" smtClean="0">
                <a:hlinkClick r:id="rId3"/>
              </a:rPr>
              <a:t>velocity.htm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13 </a:t>
            </a:r>
            <a:br>
              <a:rPr lang="en-US" dirty="0" smtClean="0"/>
            </a:br>
            <a:r>
              <a:rPr lang="en-US" dirty="0" smtClean="0"/>
              <a:t>Day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(Lesson 2)</a:t>
            </a:r>
            <a:endParaRPr lang="en-US" dirty="0"/>
          </a:p>
          <a:p>
            <a:r>
              <a:rPr lang="en-US" dirty="0" smtClean="0"/>
              <a:t>Distinguish between speed and velocity.</a:t>
            </a:r>
          </a:p>
          <a:p>
            <a:endParaRPr lang="en-US" dirty="0" smtClean="0"/>
          </a:p>
          <a:p>
            <a:r>
              <a:rPr lang="en-US" dirty="0" smtClean="0"/>
              <a:t>Identify and explain how Newton’s laws of motion relate to the movement of objects.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 force is</a:t>
            </a:r>
          </a:p>
          <a:p>
            <a:r>
              <a:rPr lang="en-US" dirty="0" smtClean="0"/>
              <a:t>What happens when forces combine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4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8-13 at 1.37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091"/>
            <a:ext cx="6568683" cy="2982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What Mastery Looks Like</a:t>
            </a:r>
            <a:endParaRPr lang="en-US" dirty="0"/>
          </a:p>
        </p:txBody>
      </p:sp>
      <p:pic>
        <p:nvPicPr>
          <p:cNvPr id="4" name="Picture 3" descr="Screen Shot 2014-08-13 at 1.38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37" y="2985792"/>
            <a:ext cx="5870062" cy="3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What is a force? </a:t>
            </a:r>
            <a:r>
              <a:rPr lang="en-US" dirty="0" smtClean="0"/>
              <a:t>A push or pull that one object exerts on another object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8182"/>
            <a:ext cx="4679757" cy="3509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846" y="3348182"/>
            <a:ext cx="2808971" cy="340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 has two things.</a:t>
            </a:r>
          </a:p>
          <a:p>
            <a:pPr lvl="1"/>
            <a:r>
              <a:rPr lang="en-US" dirty="0" smtClean="0"/>
              <a:t>Direction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24345"/>
            <a:ext cx="2360776" cy="3001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527" y="3124345"/>
            <a:ext cx="5149273" cy="32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3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direction of the force is the direction of the push or pull.</a:t>
            </a:r>
          </a:p>
          <a:p>
            <a:r>
              <a:rPr lang="en-US" dirty="0"/>
              <a:t>Pushing or pulling harder increases the size of the force </a:t>
            </a:r>
            <a:r>
              <a:rPr lang="en-US" dirty="0" smtClean="0"/>
              <a:t>exerted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865" y="4069685"/>
            <a:ext cx="43434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size of force is measured in </a:t>
            </a:r>
            <a:r>
              <a:rPr lang="en-US" dirty="0" err="1" smtClean="0"/>
              <a:t>Newtons</a:t>
            </a:r>
            <a:r>
              <a:rPr lang="en-US" dirty="0" smtClean="0"/>
              <a:t>. (N)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62" y="4872166"/>
            <a:ext cx="2690198" cy="1788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636" y="4790229"/>
            <a:ext cx="2813307" cy="1870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789" y="2442994"/>
            <a:ext cx="4714853" cy="196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2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6412</TotalTime>
  <Words>159</Words>
  <Application>Microsoft Macintosh PowerPoint</Application>
  <PresentationFormat>On-screen Show (4:3)</PresentationFormat>
  <Paragraphs>33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Courier New</vt:lpstr>
      <vt:lpstr>Palatino Linotype</vt:lpstr>
      <vt:lpstr>Executive</vt:lpstr>
      <vt:lpstr>Review</vt:lpstr>
      <vt:lpstr>Something to think about…</vt:lpstr>
      <vt:lpstr>Chapter 13  Day 4</vt:lpstr>
      <vt:lpstr>What You Will Learn</vt:lpstr>
      <vt:lpstr>What Mastery Looks Like</vt:lpstr>
      <vt:lpstr>Force</vt:lpstr>
      <vt:lpstr>Force</vt:lpstr>
      <vt:lpstr>Force</vt:lpstr>
      <vt:lpstr>Force</vt:lpstr>
      <vt:lpstr>When Forces Combine</vt:lpstr>
      <vt:lpstr>Net Force</vt:lpstr>
      <vt:lpstr>Can you solve?</vt:lpstr>
    </vt:vector>
  </TitlesOfParts>
  <Company>Shelby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Day 4</dc:title>
  <dc:creator>ccross</dc:creator>
  <cp:lastModifiedBy>Microsoft Office User</cp:lastModifiedBy>
  <cp:revision>22</cp:revision>
  <cp:lastPrinted>2015-08-24T14:38:52Z</cp:lastPrinted>
  <dcterms:created xsi:type="dcterms:W3CDTF">2014-08-13T17:59:12Z</dcterms:created>
  <dcterms:modified xsi:type="dcterms:W3CDTF">2016-11-09T17:03:46Z</dcterms:modified>
</cp:coreProperties>
</file>