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6" r:id="rId2"/>
    <p:sldId id="267" r:id="rId3"/>
    <p:sldId id="256" r:id="rId4"/>
    <p:sldId id="257" r:id="rId5"/>
    <p:sldId id="260" r:id="rId6"/>
    <p:sldId id="258" r:id="rId7"/>
    <p:sldId id="259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 snapToObjects="1">
      <p:cViewPr varScale="1">
        <p:scale>
          <a:sx n="50" d="100"/>
          <a:sy n="50" d="100"/>
        </p:scale>
        <p:origin x="2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3DD9-B0F1-AE4A-A7C1-ABA289FAB9E1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F13B-D0E7-BF4A-BF00-7347957B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answer is F.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5557-1886-9447-A4BF-0895AC3B3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 is 60 km/h.  The acceleration is 40 km/hour</a:t>
            </a:r>
            <a:r>
              <a:rPr lang="en-US" baseline="0" dirty="0" smtClean="0"/>
              <a:t> because 120/3 = 40.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F13B-D0E7-BF4A-BF00-7347957B67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r>
              <a:rPr lang="en-US" baseline="0" dirty="0" smtClean="0"/>
              <a:t> is 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F13B-D0E7-BF4A-BF00-7347957B67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www.ducksters.com</a:t>
            </a:r>
            <a:r>
              <a:rPr lang="en-US" dirty="0" smtClean="0"/>
              <a:t>/questions/</a:t>
            </a:r>
            <a:r>
              <a:rPr lang="en-US" dirty="0" err="1" smtClean="0"/>
              <a:t>physicsvelocityanswers.php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F13B-D0E7-BF4A-BF00-7347957B67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A93326-27E9-D64E-9A9C-43DDFBAF018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EE24043-FAC7-954A-9840-6A67FC5D49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iencechannel.com/tv-shows/head-rush/videos/head-rush-terminal-velocit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spot.net/Media/speedmach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360.gov/obj/video/844d3b8f-5fe2-4907-928c-70f83023bd5c/science-nfl-football-kinematics" TargetMode="External"/><Relationship Id="rId3" Type="http://schemas.openxmlformats.org/officeDocument/2006/relationships/hyperlink" Target="http://www.brainpop.com/science/motionsforcesandtime/accelerati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Review!</a:t>
            </a:r>
            <a:br>
              <a:rPr lang="en-US" dirty="0" smtClean="0"/>
            </a:br>
            <a:r>
              <a:rPr lang="en-US" dirty="0" smtClean="0"/>
              <a:t>Complete on your white board.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620442"/>
            <a:ext cx="57404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http://www.sciencechannel.com/tv-shows/head-rush/videos/head-rush-terminal-</a:t>
            </a:r>
            <a:r>
              <a:rPr lang="en-US" dirty="0" smtClean="0">
                <a:hlinkClick r:id="rId3"/>
              </a:rPr>
              <a:t>velocity.htm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http://sciencespot.net/Media/</a:t>
            </a:r>
            <a:r>
              <a:rPr lang="en-US" dirty="0" smtClean="0">
                <a:hlinkClick r:id="rId2"/>
              </a:rPr>
              <a:t>speedmach.pdf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 will hand this back to you.  Use a calculator to make corrections.</a:t>
            </a:r>
          </a:p>
          <a:p>
            <a:endParaRPr lang="en-US" dirty="0"/>
          </a:p>
          <a:p>
            <a:r>
              <a:rPr lang="en-US" dirty="0" smtClean="0"/>
              <a:t>We will then go </a:t>
            </a:r>
            <a:r>
              <a:rPr lang="en-US" smtClean="0"/>
              <a:t>over together.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7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500" dirty="0" smtClean="0"/>
              <a:t>Science chapter 13</a:t>
            </a:r>
            <a:br>
              <a:rPr lang="en-US" sz="8500" dirty="0" smtClean="0"/>
            </a:br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Distinguish between speed and velocity.</a:t>
            </a:r>
          </a:p>
          <a:p>
            <a:endParaRPr lang="en-US" dirty="0"/>
          </a:p>
          <a:p>
            <a:r>
              <a:rPr lang="en-US" dirty="0"/>
              <a:t>Identify and explain how Newton’s laws of motion relate to the movement of objects.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328230" cy="1371600"/>
          </a:xfrm>
        </p:spPr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acceleration is</a:t>
            </a:r>
          </a:p>
          <a:p>
            <a:r>
              <a:rPr lang="en-US" dirty="0" smtClean="0"/>
              <a:t>What velocity 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Yesterday…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white board:  Put the definition of speed in your own words.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definition I taught you…</a:t>
            </a:r>
          </a:p>
          <a:p>
            <a:r>
              <a:rPr lang="en-US" dirty="0"/>
              <a:t>	Speed is the distance traveled divided by the time </a:t>
            </a:r>
            <a:r>
              <a:rPr lang="en-US" dirty="0" smtClean="0"/>
              <a:t>	needed </a:t>
            </a:r>
            <a:r>
              <a:rPr lang="en-US" dirty="0"/>
              <a:t>to travel that distance.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285"/>
            <a:ext cx="5791200" cy="562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032"/>
            <a:ext cx="7620000" cy="5400131"/>
          </a:xfrm>
        </p:spPr>
        <p:txBody>
          <a:bodyPr/>
          <a:lstStyle/>
          <a:p>
            <a:r>
              <a:rPr lang="en-US" i="1" u="sng" dirty="0" smtClean="0"/>
              <a:t>Velocity</a:t>
            </a:r>
            <a:r>
              <a:rPr lang="en-US" dirty="0" smtClean="0"/>
              <a:t> is the speed of something in a given direction.</a:t>
            </a:r>
          </a:p>
          <a:p>
            <a:r>
              <a:rPr lang="en-US" dirty="0" smtClean="0"/>
              <a:t>VELOCITY INCLUDES DIRECTON!!!</a:t>
            </a:r>
          </a:p>
          <a:p>
            <a:endParaRPr lang="en-US" dirty="0"/>
          </a:p>
        </p:txBody>
      </p:sp>
      <p:pic>
        <p:nvPicPr>
          <p:cNvPr id="4" name="Speed__Velocity__Acceleration__and_Deceler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00" y="1717524"/>
            <a:ext cx="7710714" cy="51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31" y="152719"/>
            <a:ext cx="7314941" cy="627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Acceleration – </a:t>
            </a:r>
            <a:r>
              <a:rPr lang="en-US" smtClean="0"/>
              <a:t>no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144"/>
            <a:ext cx="7620000" cy="5346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Acceleration is the change in velocity divided by the amount of time required for the change to occur. 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Since velocity includes speed and direction, so does acceleration.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If an object changes its speed, direction, or both, it is accelerating. 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http://science360.gov/obj/video/844d3b8f-5fe2-4907-928c-70f83023bd5c/science-nfl-football-</a:t>
            </a:r>
            <a:r>
              <a:rPr lang="en-US" dirty="0" smtClean="0">
                <a:hlinkClick r:id="rId2"/>
              </a:rPr>
              <a:t>kinematics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When an object speeds up OR slows down, it is accelerating.  </a:t>
            </a:r>
          </a:p>
          <a:p>
            <a:endParaRPr lang="en-US" dirty="0"/>
          </a:p>
          <a:p>
            <a:r>
              <a:rPr lang="en-US" dirty="0" smtClean="0"/>
              <a:t>TURNING:  When </a:t>
            </a:r>
            <a:r>
              <a:rPr lang="en-US" dirty="0"/>
              <a:t>an object turns or changes direction, its velocity changes.  This means that any object that changes direction is accelerating.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http://www.brainpop.com/science/motionsforcesandtime</a:t>
            </a:r>
            <a:r>
              <a:rPr lang="en-US">
                <a:hlinkClick r:id="rId3"/>
              </a:rPr>
              <a:t>/acceleration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3949" y="607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Final Velocity FORMULA</a:t>
            </a:r>
            <a:endParaRPr lang="en-US" dirty="0"/>
          </a:p>
        </p:txBody>
      </p:sp>
      <p:pic>
        <p:nvPicPr>
          <p:cNvPr id="4" name="Content Placeholder 3" descr="670px-Calculate-Velocity-Step-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4" b="11774"/>
          <a:stretch>
            <a:fillRect/>
          </a:stretch>
        </p:blipFill>
        <p:spPr>
          <a:xfrm>
            <a:off x="3915228" y="2177460"/>
            <a:ext cx="5065486" cy="2907378"/>
          </a:xfrm>
        </p:spPr>
      </p:pic>
      <p:sp>
        <p:nvSpPr>
          <p:cNvPr id="11" name="Rectangle 10"/>
          <p:cNvSpPr/>
          <p:nvPr/>
        </p:nvSpPr>
        <p:spPr>
          <a:xfrm>
            <a:off x="199571" y="2550368"/>
            <a:ext cx="3229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Q: A car is at velocity of 20 km/h. If the car traveled 120 km in 3 hours at constant acceleration, what is its final velocity?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0143" y="4431696"/>
            <a:ext cx="16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Vf</a:t>
            </a:r>
            <a:r>
              <a:rPr lang="en-US" dirty="0" smtClean="0"/>
              <a:t>=</a:t>
            </a:r>
          </a:p>
          <a:p>
            <a:r>
              <a:rPr lang="en-US" dirty="0" smtClean="0"/>
              <a:t>Vi= 20 km/h</a:t>
            </a:r>
          </a:p>
          <a:p>
            <a:r>
              <a:rPr lang="en-US" dirty="0" smtClean="0"/>
              <a:t>A= 40 km</a:t>
            </a:r>
          </a:p>
          <a:p>
            <a:r>
              <a:rPr lang="en-US" dirty="0" smtClean="0"/>
              <a:t>t= 1 h</a:t>
            </a:r>
          </a:p>
        </p:txBody>
      </p:sp>
    </p:spTree>
    <p:extLst>
      <p:ext uri="{BB962C8B-B14F-4D97-AF65-F5344CB8AC3E}">
        <p14:creationId xmlns:p14="http://schemas.microsoft.com/office/powerpoint/2010/main" val="22802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you try!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7631"/>
            <a:ext cx="8890000" cy="45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632</TotalTime>
  <Words>219</Words>
  <Application>Microsoft Macintosh PowerPoint</Application>
  <PresentationFormat>On-screen Show (4:3)</PresentationFormat>
  <Paragraphs>54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Essential</vt:lpstr>
      <vt:lpstr>Review! Complete on your white board.</vt:lpstr>
      <vt:lpstr>Speed Problems</vt:lpstr>
      <vt:lpstr>Science chapter 13 day 3</vt:lpstr>
      <vt:lpstr>What you will learn</vt:lpstr>
      <vt:lpstr>From Yesterday… </vt:lpstr>
      <vt:lpstr>Velocity</vt:lpstr>
      <vt:lpstr>Acceleration – no journals</vt:lpstr>
      <vt:lpstr>Final Velocity FORMULA</vt:lpstr>
      <vt:lpstr>Now, you try!</vt:lpstr>
      <vt:lpstr>Something to think about…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chapter 13 day 3</dc:title>
  <dc:creator>ccross</dc:creator>
  <cp:lastModifiedBy>Microsoft Office User</cp:lastModifiedBy>
  <cp:revision>23</cp:revision>
  <dcterms:created xsi:type="dcterms:W3CDTF">2014-08-10T20:48:38Z</dcterms:created>
  <dcterms:modified xsi:type="dcterms:W3CDTF">2016-11-09T17:01:59Z</dcterms:modified>
</cp:coreProperties>
</file>