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61" r:id="rId2"/>
    <p:sldId id="268" r:id="rId3"/>
    <p:sldId id="269" r:id="rId4"/>
    <p:sldId id="256" r:id="rId5"/>
    <p:sldId id="258" r:id="rId6"/>
    <p:sldId id="257" r:id="rId7"/>
    <p:sldId id="266" r:id="rId8"/>
    <p:sldId id="259" r:id="rId9"/>
    <p:sldId id="260" r:id="rId10"/>
    <p:sldId id="262" r:id="rId11"/>
    <p:sldId id="263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50000"/>
  </p:normalViewPr>
  <p:slideViewPr>
    <p:cSldViewPr snapToGrid="0" snapToObjects="1">
      <p:cViewPr varScale="1">
        <p:scale>
          <a:sx n="50" d="100"/>
          <a:sy n="50" d="100"/>
        </p:scale>
        <p:origin x="23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EEA7-602E-534A-BF4F-A3520541A8E9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D5557-1886-9447-A4BF-0895AC3B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1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D0461-72B1-904B-B287-687C7D46E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9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answer is F.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5557-1886-9447-A4BF-0895AC3B38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5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answer is F.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5557-1886-9447-A4BF-0895AC3B38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5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D60677-8D94-BC4D-A417-0CD37D145C33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0D90A89-ED4D-4D4A-BA62-B6E59B8071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spot.net/Media/speedmach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Xkmc2p_Zi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8DNGh126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12, 2014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04" y="1417638"/>
            <a:ext cx="5611520" cy="5440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89630" y="1917936"/>
            <a:ext cx="19971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You must explain why your answer is correct. 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Please write the page number in your book that supports your explanation.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Use the index of your book to help you. 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33353"/>
          </a:xfrm>
        </p:spPr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34457"/>
            <a:ext cx="8042276" cy="4343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Constant Speed:</a:t>
            </a:r>
            <a:r>
              <a:rPr lang="en-US" b="1" dirty="0" smtClean="0"/>
              <a:t>  </a:t>
            </a:r>
            <a:r>
              <a:rPr lang="en-US" dirty="0" smtClean="0"/>
              <a:t>Speed remains the same.  </a:t>
            </a:r>
          </a:p>
          <a:p>
            <a:pPr lvl="1"/>
            <a:r>
              <a:rPr lang="en-US" dirty="0"/>
              <a:t>If you are in a car on cruise control, your speed is constant.  It doesn’t change.  </a:t>
            </a:r>
            <a:endParaRPr lang="en-US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b="1" u="sng" dirty="0" smtClean="0"/>
              <a:t>Average Speed:</a:t>
            </a:r>
            <a:r>
              <a:rPr lang="en-US" dirty="0" smtClean="0"/>
              <a:t>  </a:t>
            </a:r>
            <a:r>
              <a:rPr lang="en-US" dirty="0"/>
              <a:t>Another way to describe the motion of an object whose speed is changing is to give the average speed of the object. </a:t>
            </a:r>
            <a:endParaRPr lang="en-US" dirty="0" smtClean="0"/>
          </a:p>
          <a:p>
            <a:pPr lvl="1"/>
            <a:r>
              <a:rPr lang="en-US" dirty="0"/>
              <a:t>The speed of a car changes as it moves through the streets of a city.  </a:t>
            </a:r>
            <a:endParaRPr lang="en-US" sz="18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speed of a car at one moment is known as its </a:t>
            </a:r>
            <a:r>
              <a:rPr lang="en-US" u="sng" dirty="0"/>
              <a:t>instantaneous speed</a:t>
            </a:r>
            <a:r>
              <a:rPr lang="en-US" dirty="0"/>
              <a:t>.  A speedometer shows instantaneous speed. 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933" y="5270072"/>
            <a:ext cx="4429378" cy="144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2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Take out a clean sheet of paper…</a:t>
            </a:r>
            <a:br>
              <a:rPr lang="en-US" sz="3600" dirty="0" smtClean="0"/>
            </a:br>
            <a:r>
              <a:rPr lang="en-US" sz="2800" i="1" dirty="0" smtClean="0"/>
              <a:t>*Do not tear it out!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http://sciencespot.net/Media/</a:t>
            </a:r>
            <a:r>
              <a:rPr lang="en-US" dirty="0" smtClean="0">
                <a:hlinkClick r:id="rId2"/>
              </a:rPr>
              <a:t>speedmach.pdf</a:t>
            </a:r>
            <a:endParaRPr lang="en-US" dirty="0" smtClean="0"/>
          </a:p>
          <a:p>
            <a:r>
              <a:rPr lang="en-US" dirty="0" smtClean="0"/>
              <a:t>Complete 1-5.  </a:t>
            </a:r>
          </a:p>
          <a:p>
            <a:r>
              <a:rPr lang="en-US" dirty="0" smtClean="0"/>
              <a:t>We will go over the correct answers.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</a:t>
            </a:r>
            <a:r>
              <a:rPr lang="en-US" smtClean="0"/>
              <a:t>you try!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1620442"/>
            <a:ext cx="57404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clean sheet of paper, headed correctly, complete </a:t>
            </a:r>
            <a:r>
              <a:rPr lang="en-US" i="1" dirty="0" smtClean="0"/>
              <a:t>Applying Math </a:t>
            </a:r>
            <a:r>
              <a:rPr lang="en-US" dirty="0" smtClean="0"/>
              <a:t>in your book.  It’s on page _____.  </a:t>
            </a:r>
          </a:p>
          <a:p>
            <a:endParaRPr lang="en-US" dirty="0"/>
          </a:p>
          <a:p>
            <a:r>
              <a:rPr lang="en-US" dirty="0" smtClean="0"/>
              <a:t>*Don’t forget that vocabulary cards are due tomorrow!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" y="775725"/>
            <a:ext cx="8229600" cy="524440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To determine displacement draw a diagram of the path taken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</a:rPr>
              <a:t>Example: 8 m east, then 6m north, then 2 m east, then 1 m south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Simplify the diagram to a right triangle</a:t>
            </a: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Use Pythagorean Theorem to determine the displacement</a:t>
            </a:r>
          </a:p>
          <a:p>
            <a:pPr lvl="1" eaLnBrk="1" hangingPunct="1">
              <a:defRPr/>
            </a:pPr>
            <a:endParaRPr lang="en-US" sz="2400" dirty="0" smtClean="0">
              <a:ea typeface="+mn-ea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62200" y="1720056"/>
            <a:ext cx="3276600" cy="1436688"/>
            <a:chOff x="2209800" y="3124200"/>
            <a:chExt cx="3276600" cy="1436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09800" y="4495269"/>
              <a:ext cx="17526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429207" y="3962075"/>
              <a:ext cx="1066387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962400" y="3428882"/>
              <a:ext cx="9144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649082" y="3656600"/>
              <a:ext cx="457023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TextBox 11"/>
            <p:cNvSpPr txBox="1">
              <a:spLocks noChangeArrowheads="1"/>
            </p:cNvSpPr>
            <p:nvPr/>
          </p:nvSpPr>
          <p:spPr bwMode="auto">
            <a:xfrm>
              <a:off x="2743200" y="4191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8220" name="TextBox 12"/>
            <p:cNvSpPr txBox="1">
              <a:spLocks noChangeArrowheads="1"/>
            </p:cNvSpPr>
            <p:nvPr/>
          </p:nvSpPr>
          <p:spPr bwMode="auto">
            <a:xfrm>
              <a:off x="3962400" y="37338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6 m</a:t>
              </a:r>
            </a:p>
          </p:txBody>
        </p:sp>
        <p:sp>
          <p:nvSpPr>
            <p:cNvPr id="8221" name="TextBox 13"/>
            <p:cNvSpPr txBox="1">
              <a:spLocks noChangeArrowheads="1"/>
            </p:cNvSpPr>
            <p:nvPr/>
          </p:nvSpPr>
          <p:spPr bwMode="auto">
            <a:xfrm>
              <a:off x="4191000" y="3124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8222" name="TextBox 14"/>
            <p:cNvSpPr txBox="1">
              <a:spLocks noChangeArrowheads="1"/>
            </p:cNvSpPr>
            <p:nvPr/>
          </p:nvSpPr>
          <p:spPr bwMode="auto">
            <a:xfrm>
              <a:off x="4876800" y="3429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 m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116779" y="3994795"/>
            <a:ext cx="3386138" cy="1131888"/>
            <a:chOff x="2286000" y="4419600"/>
            <a:chExt cx="3386336" cy="11313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286000" y="5485876"/>
              <a:ext cx="1752702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4420812" y="4951944"/>
              <a:ext cx="106627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038702" y="5485876"/>
              <a:ext cx="914453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4725462" y="4647294"/>
              <a:ext cx="456975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1" name="TextBox 23"/>
            <p:cNvSpPr txBox="1">
              <a:spLocks noChangeArrowheads="1"/>
            </p:cNvSpPr>
            <p:nvPr/>
          </p:nvSpPr>
          <p:spPr bwMode="auto">
            <a:xfrm>
              <a:off x="2819400" y="51816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8212" name="TextBox 24"/>
            <p:cNvSpPr txBox="1">
              <a:spLocks noChangeArrowheads="1"/>
            </p:cNvSpPr>
            <p:nvPr/>
          </p:nvSpPr>
          <p:spPr bwMode="auto">
            <a:xfrm>
              <a:off x="4953000" y="48768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6 m</a:t>
              </a:r>
            </a:p>
          </p:txBody>
        </p:sp>
        <p:sp>
          <p:nvSpPr>
            <p:cNvPr id="8213" name="TextBox 25"/>
            <p:cNvSpPr txBox="1">
              <a:spLocks noChangeArrowheads="1"/>
            </p:cNvSpPr>
            <p:nvPr/>
          </p:nvSpPr>
          <p:spPr bwMode="auto">
            <a:xfrm>
              <a:off x="4267200" y="51816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8214" name="TextBox 26"/>
            <p:cNvSpPr txBox="1">
              <a:spLocks noChangeArrowheads="1"/>
            </p:cNvSpPr>
            <p:nvPr/>
          </p:nvSpPr>
          <p:spPr bwMode="auto">
            <a:xfrm>
              <a:off x="5062736" y="447484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 m</a:t>
              </a:r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19200" y="5709303"/>
            <a:ext cx="3276600" cy="903288"/>
            <a:chOff x="1219200" y="5486400"/>
            <a:chExt cx="3276600" cy="902732"/>
          </a:xfrm>
        </p:grpSpPr>
        <p:grpSp>
          <p:nvGrpSpPr>
            <p:cNvPr id="8200" name="Group 38"/>
            <p:cNvGrpSpPr>
              <a:grpSpLocks/>
            </p:cNvGrpSpPr>
            <p:nvPr/>
          </p:nvGrpSpPr>
          <p:grpSpPr bwMode="auto">
            <a:xfrm>
              <a:off x="1219200" y="5486400"/>
              <a:ext cx="3276600" cy="902732"/>
              <a:chOff x="2286000" y="4648200"/>
              <a:chExt cx="3276600" cy="902732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2286000" y="5485884"/>
                <a:ext cx="2667000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 flipH="1" flipV="1">
                <a:off x="4532571" y="5067042"/>
                <a:ext cx="839271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4038600" y="5485884"/>
                <a:ext cx="914400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05" name="TextBox 43"/>
              <p:cNvSpPr txBox="1">
                <a:spLocks noChangeArrowheads="1"/>
              </p:cNvSpPr>
              <p:nvPr/>
            </p:nvSpPr>
            <p:spPr bwMode="auto">
              <a:xfrm>
                <a:off x="3276600" y="5181600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 m</a:t>
                </a:r>
              </a:p>
            </p:txBody>
          </p:sp>
          <p:sp>
            <p:nvSpPr>
              <p:cNvPr id="8206" name="TextBox 44"/>
              <p:cNvSpPr txBox="1">
                <a:spLocks noChangeArrowheads="1"/>
              </p:cNvSpPr>
              <p:nvPr/>
            </p:nvSpPr>
            <p:spPr bwMode="auto">
              <a:xfrm>
                <a:off x="4953000" y="49530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5 m</a:t>
                </a: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>
            <a:xfrm flipV="1">
              <a:off x="1219200" y="5486400"/>
              <a:ext cx="2667000" cy="83768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18840"/>
              </p:ext>
            </p:extLst>
          </p:nvPr>
        </p:nvGraphicFramePr>
        <p:xfrm>
          <a:off x="6507510" y="4249440"/>
          <a:ext cx="152717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219200" imgH="914400" progId="Equation.3">
                  <p:embed/>
                </p:oleObj>
              </mc:Choice>
              <mc:Fallback>
                <p:oleObj name="Equation" r:id="rId3" imgW="1219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510" y="4249440"/>
                        <a:ext cx="1527175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itle 1"/>
          <p:cNvSpPr txBox="1">
            <a:spLocks/>
          </p:cNvSpPr>
          <p:nvPr/>
        </p:nvSpPr>
        <p:spPr>
          <a:xfrm>
            <a:off x="975367" y="0"/>
            <a:ext cx="7620000" cy="839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Distance vs. 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Something that is in motion changes its position.  The position of an object is described relative to another object which is not moving.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DXkmc2p_Zio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did the ball appear to do?</a:t>
            </a:r>
          </a:p>
          <a:p>
            <a:endParaRPr lang="en-US" dirty="0"/>
          </a:p>
          <a:p>
            <a:r>
              <a:rPr lang="en-US" dirty="0" smtClean="0"/>
              <a:t>If the vehicle had not been moving, what would have happened?  </a:t>
            </a:r>
          </a:p>
          <a:p>
            <a:endParaRPr lang="en-US" dirty="0"/>
          </a:p>
          <a:p>
            <a:r>
              <a:rPr lang="en-US" dirty="0" smtClean="0"/>
              <a:t>Why did the ball’s action occur?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71175"/>
            <a:ext cx="6498158" cy="1724867"/>
          </a:xfrm>
        </p:spPr>
        <p:txBody>
          <a:bodyPr/>
          <a:lstStyle/>
          <a:p>
            <a:r>
              <a:rPr lang="en-US" dirty="0" smtClean="0"/>
              <a:t>Chapter 13 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97" y="2896042"/>
            <a:ext cx="6511131" cy="166852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/>
              <a:t>Distinguish between speed and velocity.</a:t>
            </a:r>
            <a:endParaRPr lang="en-US" sz="9600" dirty="0"/>
          </a:p>
          <a:p>
            <a:pPr algn="l"/>
            <a:endParaRPr lang="en-US" sz="9600" dirty="0"/>
          </a:p>
          <a:p>
            <a:pPr algn="l"/>
            <a:r>
              <a:rPr lang="en-US" sz="9600" dirty="0"/>
              <a:t>Identify and explain how Newton’s laws of motion relate to the movement of objects.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constant speed and average speed.</a:t>
            </a:r>
          </a:p>
          <a:p>
            <a:r>
              <a:rPr lang="en-US" dirty="0" smtClean="0"/>
              <a:t>How to calculate average speed.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paper…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one thing you learned yesterday.  </a:t>
            </a:r>
          </a:p>
          <a:p>
            <a:endParaRPr lang="en-US" dirty="0"/>
          </a:p>
          <a:p>
            <a:r>
              <a:rPr lang="en-US" dirty="0" smtClean="0"/>
              <a:t>Share with your neighbor.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mastery looks like…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1620442"/>
            <a:ext cx="57404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87741"/>
            <a:ext cx="8042276" cy="530607"/>
          </a:xfrm>
        </p:spPr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018348"/>
            <a:ext cx="8042276" cy="3469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you are moving, your POSITION is changing.</a:t>
            </a:r>
          </a:p>
          <a:p>
            <a:r>
              <a:rPr lang="en-US" dirty="0" smtClean="0"/>
              <a:t>How quickly your POSITION changes depends on your speed.  </a:t>
            </a:r>
          </a:p>
          <a:p>
            <a:r>
              <a:rPr lang="en-US" dirty="0" smtClean="0"/>
              <a:t>Speed is the distance traveled divided by the time needed to travel that distance.</a:t>
            </a:r>
          </a:p>
          <a:p>
            <a:r>
              <a:rPr lang="en-US" dirty="0" smtClean="0"/>
              <a:t>Question:  If everyone travels the same distance, will the faster person have the longest or shortest time.  Write your answer on your white board.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0" y="0"/>
            <a:ext cx="5372100" cy="151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655"/>
            <a:ext cx="3695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https://www.youtube.com/watch?v=</a:t>
            </a:r>
            <a:r>
              <a:rPr lang="en-US" sz="1800" dirty="0" smtClean="0">
                <a:hlinkClick r:id="rId2"/>
              </a:rPr>
              <a:t>G8DNGh126oM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824</TotalTime>
  <Words>458</Words>
  <Application>Microsoft Macintosh PowerPoint</Application>
  <PresentationFormat>On-screen Show (4:3)</PresentationFormat>
  <Paragraphs>81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ＭＳ Ｐゴシック</vt:lpstr>
      <vt:lpstr>News Gothic MT</vt:lpstr>
      <vt:lpstr>Wingdings 2</vt:lpstr>
      <vt:lpstr>Breeze</vt:lpstr>
      <vt:lpstr>Equation</vt:lpstr>
      <vt:lpstr>August 12, 2014</vt:lpstr>
      <vt:lpstr>PowerPoint Presentation</vt:lpstr>
      <vt:lpstr>Relative Motion</vt:lpstr>
      <vt:lpstr>Chapter 13  Day 2</vt:lpstr>
      <vt:lpstr>What You Will Learn</vt:lpstr>
      <vt:lpstr>On your paper…</vt:lpstr>
      <vt:lpstr>What mastery looks like…</vt:lpstr>
      <vt:lpstr>Speed</vt:lpstr>
      <vt:lpstr>Video </vt:lpstr>
      <vt:lpstr>Speed</vt:lpstr>
      <vt:lpstr>Take out a clean sheet of paper… *Do not tear it out!</vt:lpstr>
      <vt:lpstr>Now, you try!</vt:lpstr>
      <vt:lpstr>Exit Slip</vt:lpstr>
    </vt:vector>
  </TitlesOfParts>
  <Company>Shelby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ccross</dc:creator>
  <cp:lastModifiedBy>Microsoft Office User</cp:lastModifiedBy>
  <cp:revision>18</cp:revision>
  <dcterms:created xsi:type="dcterms:W3CDTF">2014-08-08T20:07:12Z</dcterms:created>
  <dcterms:modified xsi:type="dcterms:W3CDTF">2016-11-09T17:00:36Z</dcterms:modified>
</cp:coreProperties>
</file>