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7" r:id="rId2"/>
    <p:sldId id="256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57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6247F-20A7-874F-9581-8E15EBD7D27D}" type="datetimeFigureOut">
              <a:rPr lang="en-US" smtClean="0"/>
              <a:t>9/8/15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5BE2D-8DD4-8348-96C7-E4B0EFE37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24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D0461-72B1-904B-B287-687C7D46E0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937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D973-A9EC-4145-88FC-9C76C890508E}" type="datetimeFigureOut">
              <a:rPr lang="en-US" smtClean="0"/>
              <a:t>9/8/15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771C4-204A-AD48-825B-C8EA8D56D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87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D973-A9EC-4145-88FC-9C76C890508E}" type="datetimeFigureOut">
              <a:rPr lang="en-US" smtClean="0"/>
              <a:t>9/8/15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771C4-204A-AD48-825B-C8EA8D56D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68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D973-A9EC-4145-88FC-9C76C890508E}" type="datetimeFigureOut">
              <a:rPr lang="en-US" smtClean="0"/>
              <a:t>9/8/15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771C4-204A-AD48-825B-C8EA8D56D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91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D973-A9EC-4145-88FC-9C76C890508E}" type="datetimeFigureOut">
              <a:rPr lang="en-US" smtClean="0"/>
              <a:t>9/8/15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771C4-204A-AD48-825B-C8EA8D56D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137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D973-A9EC-4145-88FC-9C76C890508E}" type="datetimeFigureOut">
              <a:rPr lang="en-US" smtClean="0"/>
              <a:t>9/8/15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771C4-204A-AD48-825B-C8EA8D56D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473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D973-A9EC-4145-88FC-9C76C890508E}" type="datetimeFigureOut">
              <a:rPr lang="en-US" smtClean="0"/>
              <a:t>9/8/15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771C4-204A-AD48-825B-C8EA8D56D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84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D973-A9EC-4145-88FC-9C76C890508E}" type="datetimeFigureOut">
              <a:rPr lang="en-US" smtClean="0"/>
              <a:t>9/8/15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771C4-204A-AD48-825B-C8EA8D56D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9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D973-A9EC-4145-88FC-9C76C890508E}" type="datetimeFigureOut">
              <a:rPr lang="en-US" smtClean="0"/>
              <a:t>9/8/15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771C4-204A-AD48-825B-C8EA8D56D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57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D973-A9EC-4145-88FC-9C76C890508E}" type="datetimeFigureOut">
              <a:rPr lang="en-US" smtClean="0"/>
              <a:t>9/8/15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771C4-204A-AD48-825B-C8EA8D56D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857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D973-A9EC-4145-88FC-9C76C890508E}" type="datetimeFigureOut">
              <a:rPr lang="en-US" smtClean="0"/>
              <a:t>9/8/15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771C4-204A-AD48-825B-C8EA8D56D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65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D973-A9EC-4145-88FC-9C76C890508E}" type="datetimeFigureOut">
              <a:rPr lang="en-US" smtClean="0"/>
              <a:t>9/8/15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771C4-204A-AD48-825B-C8EA8D56D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93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5D973-A9EC-4145-88FC-9C76C890508E}" type="datetimeFigureOut">
              <a:rPr lang="en-US" smtClean="0"/>
              <a:t>9/8/15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771C4-204A-AD48-825B-C8EA8D56D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47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hyperlink" Target="http://science360.gov/obj/video/58e62534-e38d-430b-bfb1-c505e628a2d4/science-nfl-football-newtons-second-law-motion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hyperlink" Target="https://www.youtube.com/watch?v=nO7XeYPi2FU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hyperlink" Target="https://www.youtube.com/watch?v=WzvhuQ5RWJ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August 26, 2014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1120"/>
            <a:ext cx="9144000" cy="26309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89630" y="2071187"/>
            <a:ext cx="199717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You must explain why your answer is correct. </a:t>
            </a:r>
          </a:p>
          <a:p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Please write the page number in your book that supports your explanation.</a:t>
            </a:r>
          </a:p>
          <a:p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Use the index of your book to help you.   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881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/>
              <a:t>How are acceleration and net force related?</a:t>
            </a:r>
          </a:p>
          <a:p>
            <a:pPr marL="0" indent="0">
              <a:buNone/>
            </a:pP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069429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13 Day 12</a:t>
            </a:r>
            <a:br>
              <a:rPr lang="en-US" dirty="0" smtClean="0"/>
            </a:br>
            <a:r>
              <a:rPr lang="en-US" dirty="0" smtClean="0"/>
              <a:t>Lesson 3 Part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185" y="3886200"/>
            <a:ext cx="8927815" cy="1752600"/>
          </a:xfrm>
        </p:spPr>
        <p:txBody>
          <a:bodyPr>
            <a:normAutofit fontScale="47500" lnSpcReduction="20000"/>
          </a:bodyPr>
          <a:lstStyle/>
          <a:p>
            <a:r>
              <a:rPr lang="en-US" sz="6600" dirty="0" smtClean="0"/>
              <a:t>I can identify how Newton’s laws of motion relate to the movement of objects.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	GLE: 0707.11.4  Investigate now Newton’s laws of motion explain an object’s movement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365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7415" y="346327"/>
            <a:ext cx="7399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Engravers MT"/>
                <a:cs typeface="Engravers MT"/>
              </a:rPr>
              <a:t>CHAPTER 13 LESSON 3</a:t>
            </a:r>
            <a:endParaRPr lang="en-US" sz="3600" dirty="0">
              <a:latin typeface="Engravers MT"/>
              <a:cs typeface="Engravers M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482" y="949367"/>
            <a:ext cx="6955862" cy="39713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5212" y="5042118"/>
            <a:ext cx="81392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 can identify how Newton’s laws of motion relate to the movement of objects.</a:t>
            </a:r>
          </a:p>
          <a:p>
            <a:endParaRPr lang="en-US" sz="1200" dirty="0" smtClean="0"/>
          </a:p>
          <a:p>
            <a:endParaRPr lang="en-US" sz="1200" dirty="0"/>
          </a:p>
          <a:p>
            <a:pPr algn="ctr"/>
            <a:r>
              <a:rPr lang="en-US" sz="1200" dirty="0" smtClean="0"/>
              <a:t>	GLE</a:t>
            </a:r>
            <a:r>
              <a:rPr lang="en-US" sz="1200" dirty="0"/>
              <a:t>: 0707.11.4  Investigate now Newton’s laws of motion explain an object’s movement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92858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9678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What You Will Learn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37809"/>
            <a:ext cx="8229600" cy="3098258"/>
          </a:xfrm>
        </p:spPr>
        <p:txBody>
          <a:bodyPr>
            <a:normAutofit fontScale="92500" lnSpcReduction="20000"/>
          </a:bodyPr>
          <a:lstStyle/>
          <a:p>
            <a:r>
              <a:rPr lang="en-US" sz="4400" dirty="0"/>
              <a:t>H</a:t>
            </a:r>
            <a:r>
              <a:rPr lang="en-US" sz="4400" dirty="0" smtClean="0"/>
              <a:t>ow net force, mass, and acceleration are related</a:t>
            </a:r>
          </a:p>
          <a:p>
            <a:r>
              <a:rPr lang="en-US" sz="4400" dirty="0" smtClean="0"/>
              <a:t>What Newton’s second law says</a:t>
            </a:r>
          </a:p>
          <a:p>
            <a:r>
              <a:rPr lang="en-US" sz="4400" dirty="0" smtClean="0"/>
              <a:t>What Newton’s second law looks like in real 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841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Mastery Looks Like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9800"/>
            <a:ext cx="9144000" cy="242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08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III.  The Second Law of Motion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6443" y="1478851"/>
            <a:ext cx="8120357" cy="4642555"/>
          </a:xfrm>
        </p:spPr>
        <p:txBody>
          <a:bodyPr>
            <a:norm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Law of motion states that acceleration of an object depends on the net force acting on the object and the object’s mass.</a:t>
            </a:r>
          </a:p>
          <a:p>
            <a:r>
              <a:rPr lang="en-US" dirty="0" smtClean="0"/>
              <a:t>Equation:  F=</a:t>
            </a:r>
            <a:r>
              <a:rPr lang="en-US" dirty="0" smtClean="0"/>
              <a:t>m</a:t>
            </a:r>
            <a:r>
              <a:rPr lang="en-US" dirty="0" smtClean="0"/>
              <a:t>*a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6418" y="3196167"/>
            <a:ext cx="4637582" cy="3086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7068" y="6457678"/>
            <a:ext cx="878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hlinkClick r:id="rId3"/>
              </a:rPr>
              <a:t>http://science360.gov/obj/video/58e62534-e38d-430b-bfb1-c505e628a2d4/science-nfl-football-newtons-second-law-motion</a:t>
            </a:r>
            <a:endParaRPr lang="en-US" sz="1200" dirty="0" smtClean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24706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47212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A. Acceleration and Mass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-85563" y="472123"/>
            <a:ext cx="9034756" cy="3481019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Why is it harder to throw a basketball than it is a baseball?</a:t>
            </a:r>
          </a:p>
          <a:p>
            <a:pPr lvl="1"/>
            <a:r>
              <a:rPr lang="en-US" sz="2400" dirty="0" smtClean="0"/>
              <a:t>The mass of the basketball is larger than the mass of the baseball.  </a:t>
            </a:r>
          </a:p>
          <a:p>
            <a:r>
              <a:rPr lang="en-US" sz="2800" dirty="0" smtClean="0"/>
              <a:t>If the net force is the same, the acceleration of an object’s decreases as the mass of the object increases.</a:t>
            </a:r>
            <a:endParaRPr lang="en-US" sz="2800" dirty="0"/>
          </a:p>
          <a:p>
            <a:pPr lvl="1"/>
            <a:r>
              <a:rPr lang="en-US" sz="2400" dirty="0" smtClean="0"/>
              <a:t>Example:  The same </a:t>
            </a:r>
            <a:r>
              <a:rPr lang="en-US" sz="2400" dirty="0">
                <a:solidFill>
                  <a:srgbClr val="FF0000"/>
                </a:solidFill>
              </a:rPr>
              <a:t>n</a:t>
            </a:r>
            <a:r>
              <a:rPr lang="en-US" sz="2400" dirty="0" smtClean="0">
                <a:solidFill>
                  <a:srgbClr val="FF0000"/>
                </a:solidFill>
              </a:rPr>
              <a:t>et force </a:t>
            </a:r>
            <a:r>
              <a:rPr lang="en-US" sz="2400" dirty="0" smtClean="0"/>
              <a:t>causes the baseball’s  acceleration to be greater than basketball.</a:t>
            </a:r>
          </a:p>
          <a:p>
            <a:pPr lvl="1"/>
            <a:r>
              <a:rPr lang="en-US" sz="2400" dirty="0" smtClean="0"/>
              <a:t>Or, An empty backpack speeds up more quickly than one that’s full using same force.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657" y="3953142"/>
            <a:ext cx="3215355" cy="23977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79014" y="6350855"/>
            <a:ext cx="4970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https://www.youtube.com/watch?v=nO7XeYPi2FU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285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866" y="126661"/>
            <a:ext cx="8744049" cy="861116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B.  Acceleration and Direction of the Net Force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83732"/>
            <a:ext cx="4882444" cy="5418667"/>
          </a:xfrm>
        </p:spPr>
        <p:txBody>
          <a:bodyPr>
            <a:normAutofit/>
          </a:bodyPr>
          <a:lstStyle/>
          <a:p>
            <a:r>
              <a:rPr lang="en-US" dirty="0" smtClean="0"/>
              <a:t>Acceleration is in the same direction as the force.</a:t>
            </a:r>
          </a:p>
          <a:p>
            <a:pPr lvl="1"/>
            <a:r>
              <a:rPr lang="en-US" dirty="0" smtClean="0"/>
              <a:t>When you pull a wagon, it starts moving in the same direction as your pull. (your force)</a:t>
            </a:r>
          </a:p>
          <a:p>
            <a:pPr lvl="1"/>
            <a:r>
              <a:rPr lang="en-US" dirty="0" smtClean="0"/>
              <a:t>When a tennis player throws a ball in the air, the ball changes direction after it is hit by a racket.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245" y="4055911"/>
            <a:ext cx="2805289" cy="24464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245" y="987777"/>
            <a:ext cx="2641600" cy="23537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04556" y="3341512"/>
            <a:ext cx="3169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What other force is acting on the ball while it is in the air?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138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422" y="21695"/>
            <a:ext cx="8229600" cy="69797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C. Acceleration and Net Force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4423" y="1058334"/>
            <a:ext cx="5667022" cy="5799666"/>
          </a:xfrm>
        </p:spPr>
        <p:txBody>
          <a:bodyPr/>
          <a:lstStyle/>
          <a:p>
            <a:r>
              <a:rPr lang="en-US" dirty="0" smtClean="0"/>
              <a:t>Lifting a backpack – its speed depends on its mass and the </a:t>
            </a:r>
            <a:r>
              <a:rPr lang="en-US" dirty="0" smtClean="0">
                <a:solidFill>
                  <a:srgbClr val="FF0000"/>
                </a:solidFill>
              </a:rPr>
              <a:t>force</a:t>
            </a:r>
            <a:r>
              <a:rPr lang="en-US" dirty="0" smtClean="0"/>
              <a:t> you exert.</a:t>
            </a:r>
          </a:p>
          <a:p>
            <a:pPr lvl="1"/>
            <a:r>
              <a:rPr lang="en-US" dirty="0" smtClean="0"/>
              <a:t>Pulling upward quickly (using force),  the speed of backpack changes quickly</a:t>
            </a:r>
            <a:endParaRPr lang="en-US" dirty="0"/>
          </a:p>
          <a:p>
            <a:pPr lvl="1"/>
            <a:r>
              <a:rPr lang="en-US" dirty="0" smtClean="0"/>
              <a:t>Acceleration increases when the net force increases.</a:t>
            </a:r>
          </a:p>
          <a:p>
            <a:pPr lvl="1"/>
            <a:r>
              <a:rPr lang="en-US" dirty="0" smtClean="0"/>
              <a:t>What happens if you pick up your backpack thinking it’s heavy, but it’s actually light?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8833" y="1058334"/>
            <a:ext cx="2573621" cy="279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32001" y="6350000"/>
            <a:ext cx="5121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https://www.youtube.com/watch?v=WzvhuQ5RWJE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633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440</Words>
  <Application>Microsoft Macintosh PowerPoint</Application>
  <PresentationFormat>On-screen Show (4:3)</PresentationFormat>
  <Paragraphs>47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August 26, 2014</vt:lpstr>
      <vt:lpstr>Chapter 13 Day 12 Lesson 3 Part 2</vt:lpstr>
      <vt:lpstr>PowerPoint Presentation</vt:lpstr>
      <vt:lpstr>What You Will Learn</vt:lpstr>
      <vt:lpstr>What Mastery Looks Like</vt:lpstr>
      <vt:lpstr>III.  The Second Law of Motion</vt:lpstr>
      <vt:lpstr>A. Acceleration and Mass</vt:lpstr>
      <vt:lpstr>B.  Acceleration and Direction of the Net Force</vt:lpstr>
      <vt:lpstr>C. Acceleration and Net Force</vt:lpstr>
      <vt:lpstr>Exit Ticket</vt:lpstr>
    </vt:vector>
  </TitlesOfParts>
  <Company>Shelby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August 26, 2014</dc:title>
  <dc:creator>ccross</dc:creator>
  <cp:lastModifiedBy>Jessica Johnson</cp:lastModifiedBy>
  <cp:revision>11</cp:revision>
  <dcterms:created xsi:type="dcterms:W3CDTF">2014-08-22T03:05:12Z</dcterms:created>
  <dcterms:modified xsi:type="dcterms:W3CDTF">2015-09-08T17:14:51Z</dcterms:modified>
</cp:coreProperties>
</file>